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1" r:id="rId3"/>
    <p:sldId id="30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99" r:id="rId13"/>
    <p:sldId id="302" r:id="rId14"/>
    <p:sldId id="303" r:id="rId15"/>
    <p:sldId id="304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86" r:id="rId30"/>
    <p:sldId id="288" r:id="rId31"/>
    <p:sldId id="295" r:id="rId32"/>
    <p:sldId id="306" r:id="rId33"/>
    <p:sldId id="29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A08E59-8A4E-2328-3648-9024F63666E4}" v="21" dt="2023-12-05T02:09:19.3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3" d="100"/>
          <a:sy n="93" d="100"/>
        </p:scale>
        <p:origin x="5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23BF83-0B3A-40CB-9B20-216D2B2CA0C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75AEFA5-5F09-419C-8D26-115C80486C57}">
      <dgm:prSet/>
      <dgm:spPr/>
      <dgm:t>
        <a:bodyPr/>
        <a:lstStyle/>
        <a:p>
          <a:r>
            <a:rPr lang="en-US" b="1" dirty="0">
              <a:solidFill>
                <a:schemeClr val="tx1">
                  <a:lumMod val="95000"/>
                  <a:lumOff val="5000"/>
                </a:schemeClr>
              </a:solidFill>
            </a:rPr>
            <a:t>1.Chandra Kanth Chunduru || Y00856662</a:t>
          </a:r>
          <a:endParaRPr lang="en-US" dirty="0"/>
        </a:p>
      </dgm:t>
    </dgm:pt>
    <dgm:pt modelId="{604AF39F-428D-44D2-B5BE-90F08B45369C}" type="parTrans" cxnId="{E7FC6D22-9F4F-414B-A7BB-2331DA1111C1}">
      <dgm:prSet/>
      <dgm:spPr/>
      <dgm:t>
        <a:bodyPr/>
        <a:lstStyle/>
        <a:p>
          <a:endParaRPr lang="en-US"/>
        </a:p>
      </dgm:t>
    </dgm:pt>
    <dgm:pt modelId="{3233FD62-AFC7-4781-B063-6D1531E63353}" type="sibTrans" cxnId="{E7FC6D22-9F4F-414B-A7BB-2331DA1111C1}">
      <dgm:prSet/>
      <dgm:spPr/>
      <dgm:t>
        <a:bodyPr/>
        <a:lstStyle/>
        <a:p>
          <a:endParaRPr lang="en-US"/>
        </a:p>
      </dgm:t>
    </dgm:pt>
    <dgm:pt modelId="{10072DF4-9DA2-4478-941D-D609BF876402}">
      <dgm:prSet/>
      <dgm:spPr/>
      <dgm:t>
        <a:bodyPr/>
        <a:lstStyle/>
        <a:p>
          <a:r>
            <a:rPr lang="en-US" b="1" dirty="0">
              <a:solidFill>
                <a:schemeClr val="tx1">
                  <a:lumMod val="95000"/>
                  <a:lumOff val="5000"/>
                </a:schemeClr>
              </a:solidFill>
            </a:rPr>
            <a:t>2. </a:t>
          </a:r>
          <a:r>
            <a:rPr lang="en-US" b="1" dirty="0" err="1">
              <a:solidFill>
                <a:schemeClr val="tx1">
                  <a:lumMod val="95000"/>
                  <a:lumOff val="5000"/>
                </a:schemeClr>
              </a:solidFill>
            </a:rPr>
            <a:t>Achyuth</a:t>
          </a:r>
          <a:r>
            <a:rPr lang="en-US" b="1" dirty="0">
              <a:solidFill>
                <a:schemeClr val="tx1">
                  <a:lumMod val="95000"/>
                  <a:lumOff val="5000"/>
                </a:schemeClr>
              </a:solidFill>
            </a:rPr>
            <a:t> Kalyan </a:t>
          </a:r>
          <a:r>
            <a:rPr lang="en-US" b="1" dirty="0" err="1">
              <a:solidFill>
                <a:schemeClr val="tx1">
                  <a:lumMod val="95000"/>
                  <a:lumOff val="5000"/>
                </a:schemeClr>
              </a:solidFill>
            </a:rPr>
            <a:t>Maguluri</a:t>
          </a:r>
          <a:r>
            <a:rPr lang="en-US" b="1" dirty="0">
              <a:solidFill>
                <a:schemeClr val="tx1">
                  <a:lumMod val="95000"/>
                  <a:lumOff val="5000"/>
                </a:schemeClr>
              </a:solidFill>
            </a:rPr>
            <a:t> ||Y id: Y00856795</a:t>
          </a:r>
          <a:endParaRPr lang="en-US" dirty="0"/>
        </a:p>
      </dgm:t>
    </dgm:pt>
    <dgm:pt modelId="{1629A881-EEB1-4D8C-8443-F2F1939F4281}" type="parTrans" cxnId="{FF6A6E76-40F7-46C9-86F2-40093A018378}">
      <dgm:prSet/>
      <dgm:spPr/>
      <dgm:t>
        <a:bodyPr/>
        <a:lstStyle/>
        <a:p>
          <a:endParaRPr lang="en-US"/>
        </a:p>
      </dgm:t>
    </dgm:pt>
    <dgm:pt modelId="{E8E991B4-C8A5-4DA7-B239-48F20EB85234}" type="sibTrans" cxnId="{FF6A6E76-40F7-46C9-86F2-40093A018378}">
      <dgm:prSet/>
      <dgm:spPr/>
      <dgm:t>
        <a:bodyPr/>
        <a:lstStyle/>
        <a:p>
          <a:endParaRPr lang="en-US"/>
        </a:p>
      </dgm:t>
    </dgm:pt>
    <dgm:pt modelId="{0800140A-DAC0-45BB-B753-515C3AEF2338}">
      <dgm:prSet/>
      <dgm:spPr/>
      <dgm:t>
        <a:bodyPr/>
        <a:lstStyle/>
        <a:p>
          <a:r>
            <a:rPr lang="en-US" b="1" dirty="0">
              <a:solidFill>
                <a:schemeClr val="tx1">
                  <a:lumMod val="95000"/>
                  <a:lumOff val="5000"/>
                </a:schemeClr>
              </a:solidFill>
            </a:rPr>
            <a:t>3. Sanjay </a:t>
          </a:r>
          <a:r>
            <a:rPr lang="en-US" b="1" dirty="0" err="1">
              <a:solidFill>
                <a:schemeClr val="tx1">
                  <a:lumMod val="95000"/>
                  <a:lumOff val="5000"/>
                </a:schemeClr>
              </a:solidFill>
            </a:rPr>
            <a:t>Noorbasha</a:t>
          </a:r>
          <a:r>
            <a:rPr lang="en-US" b="1" dirty="0">
              <a:solidFill>
                <a:schemeClr val="tx1">
                  <a:lumMod val="95000"/>
                  <a:lumOff val="5000"/>
                </a:schemeClr>
              </a:solidFill>
            </a:rPr>
            <a:t> ||Y id: Y00855265.</a:t>
          </a:r>
          <a:endParaRPr lang="en-US" dirty="0"/>
        </a:p>
      </dgm:t>
    </dgm:pt>
    <dgm:pt modelId="{A089307F-B2CE-4D1B-952F-E9A1670B334C}" type="parTrans" cxnId="{9A85BE2E-5CDC-4868-9F8B-6439FF669B00}">
      <dgm:prSet/>
      <dgm:spPr/>
      <dgm:t>
        <a:bodyPr/>
        <a:lstStyle/>
        <a:p>
          <a:endParaRPr lang="en-US"/>
        </a:p>
      </dgm:t>
    </dgm:pt>
    <dgm:pt modelId="{7EC610B1-D091-41BA-B755-9C36C846AADA}" type="sibTrans" cxnId="{9A85BE2E-5CDC-4868-9F8B-6439FF669B00}">
      <dgm:prSet/>
      <dgm:spPr/>
      <dgm:t>
        <a:bodyPr/>
        <a:lstStyle/>
        <a:p>
          <a:endParaRPr lang="en-US"/>
        </a:p>
      </dgm:t>
    </dgm:pt>
    <dgm:pt modelId="{EE51FC35-7BEB-42A1-B2B5-344CC6997C40}" type="pres">
      <dgm:prSet presAssocID="{2823BF83-0B3A-40CB-9B20-216D2B2CA0C0}" presName="root" presStyleCnt="0">
        <dgm:presLayoutVars>
          <dgm:dir/>
          <dgm:resizeHandles val="exact"/>
        </dgm:presLayoutVars>
      </dgm:prSet>
      <dgm:spPr/>
    </dgm:pt>
    <dgm:pt modelId="{7B87C7F1-C765-4E19-AFE3-9394B1DC4FFB}" type="pres">
      <dgm:prSet presAssocID="{875AEFA5-5F09-419C-8D26-115C80486C57}" presName="compNode" presStyleCnt="0"/>
      <dgm:spPr/>
    </dgm:pt>
    <dgm:pt modelId="{C44D7D9A-F971-49BE-8E54-20D6F5198ECC}" type="pres">
      <dgm:prSet presAssocID="{875AEFA5-5F09-419C-8D26-115C80486C57}" presName="bgRect" presStyleLbl="bgShp" presStyleIdx="0" presStyleCnt="3"/>
      <dgm:spPr/>
    </dgm:pt>
    <dgm:pt modelId="{7C4F7090-7CFA-42F0-91C9-BF8B253A0889}" type="pres">
      <dgm:prSet presAssocID="{875AEFA5-5F09-419C-8D26-115C80486C5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81E30837-2BE9-491C-902D-0FF23B3D826B}" type="pres">
      <dgm:prSet presAssocID="{875AEFA5-5F09-419C-8D26-115C80486C57}" presName="spaceRect" presStyleCnt="0"/>
      <dgm:spPr/>
    </dgm:pt>
    <dgm:pt modelId="{FEC545AE-AE46-4A03-9D1D-C3495B51B2D8}" type="pres">
      <dgm:prSet presAssocID="{875AEFA5-5F09-419C-8D26-115C80486C57}" presName="parTx" presStyleLbl="revTx" presStyleIdx="0" presStyleCnt="3">
        <dgm:presLayoutVars>
          <dgm:chMax val="0"/>
          <dgm:chPref val="0"/>
        </dgm:presLayoutVars>
      </dgm:prSet>
      <dgm:spPr/>
    </dgm:pt>
    <dgm:pt modelId="{DE1F3B7B-328B-4654-8CF5-8F563B5BB084}" type="pres">
      <dgm:prSet presAssocID="{3233FD62-AFC7-4781-B063-6D1531E63353}" presName="sibTrans" presStyleCnt="0"/>
      <dgm:spPr/>
    </dgm:pt>
    <dgm:pt modelId="{68A98156-3557-4FEF-90EC-E07A770B68F1}" type="pres">
      <dgm:prSet presAssocID="{10072DF4-9DA2-4478-941D-D609BF876402}" presName="compNode" presStyleCnt="0"/>
      <dgm:spPr/>
    </dgm:pt>
    <dgm:pt modelId="{DF4D7D0F-4034-44DF-B337-35E682E0C604}" type="pres">
      <dgm:prSet presAssocID="{10072DF4-9DA2-4478-941D-D609BF876402}" presName="bgRect" presStyleLbl="bgShp" presStyleIdx="1" presStyleCnt="3"/>
      <dgm:spPr/>
    </dgm:pt>
    <dgm:pt modelId="{C3021EA7-57C9-492A-870D-68C7628C3D96}" type="pres">
      <dgm:prSet presAssocID="{10072DF4-9DA2-4478-941D-D609BF87640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07494CA1-92AC-402F-9B58-FB113FAAC71E}" type="pres">
      <dgm:prSet presAssocID="{10072DF4-9DA2-4478-941D-D609BF876402}" presName="spaceRect" presStyleCnt="0"/>
      <dgm:spPr/>
    </dgm:pt>
    <dgm:pt modelId="{75386440-FD9C-41DD-A84E-FEF4C72A2663}" type="pres">
      <dgm:prSet presAssocID="{10072DF4-9DA2-4478-941D-D609BF876402}" presName="parTx" presStyleLbl="revTx" presStyleIdx="1" presStyleCnt="3">
        <dgm:presLayoutVars>
          <dgm:chMax val="0"/>
          <dgm:chPref val="0"/>
        </dgm:presLayoutVars>
      </dgm:prSet>
      <dgm:spPr/>
    </dgm:pt>
    <dgm:pt modelId="{DBDB9A5E-FDF5-4017-8B71-DF2B8C8400EA}" type="pres">
      <dgm:prSet presAssocID="{E8E991B4-C8A5-4DA7-B239-48F20EB85234}" presName="sibTrans" presStyleCnt="0"/>
      <dgm:spPr/>
    </dgm:pt>
    <dgm:pt modelId="{5A53946C-7C63-4BD2-BE80-AABCC1193E89}" type="pres">
      <dgm:prSet presAssocID="{0800140A-DAC0-45BB-B753-515C3AEF2338}" presName="compNode" presStyleCnt="0"/>
      <dgm:spPr/>
    </dgm:pt>
    <dgm:pt modelId="{FD6B47B0-1E30-46B8-A528-88E6A6C28EE8}" type="pres">
      <dgm:prSet presAssocID="{0800140A-DAC0-45BB-B753-515C3AEF2338}" presName="bgRect" presStyleLbl="bgShp" presStyleIdx="2" presStyleCnt="3"/>
      <dgm:spPr/>
    </dgm:pt>
    <dgm:pt modelId="{C864204A-DB2E-40D3-AFEA-E56260C86029}" type="pres">
      <dgm:prSet presAssocID="{0800140A-DAC0-45BB-B753-515C3AEF233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05E8FBD5-C375-4DFE-9C1D-BC0F6F5C3F2A}" type="pres">
      <dgm:prSet presAssocID="{0800140A-DAC0-45BB-B753-515C3AEF2338}" presName="spaceRect" presStyleCnt="0"/>
      <dgm:spPr/>
    </dgm:pt>
    <dgm:pt modelId="{0AE16B34-2658-4627-9019-1569133B949E}" type="pres">
      <dgm:prSet presAssocID="{0800140A-DAC0-45BB-B753-515C3AEF233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7FC6D22-9F4F-414B-A7BB-2331DA1111C1}" srcId="{2823BF83-0B3A-40CB-9B20-216D2B2CA0C0}" destId="{875AEFA5-5F09-419C-8D26-115C80486C57}" srcOrd="0" destOrd="0" parTransId="{604AF39F-428D-44D2-B5BE-90F08B45369C}" sibTransId="{3233FD62-AFC7-4781-B063-6D1531E63353}"/>
    <dgm:cxn modelId="{6AF5FD25-8E02-418A-85FD-16BC9E76CB4B}" type="presOf" srcId="{2823BF83-0B3A-40CB-9B20-216D2B2CA0C0}" destId="{EE51FC35-7BEB-42A1-B2B5-344CC6997C40}" srcOrd="0" destOrd="0" presId="urn:microsoft.com/office/officeart/2018/2/layout/IconVerticalSolidList"/>
    <dgm:cxn modelId="{9A85BE2E-5CDC-4868-9F8B-6439FF669B00}" srcId="{2823BF83-0B3A-40CB-9B20-216D2B2CA0C0}" destId="{0800140A-DAC0-45BB-B753-515C3AEF2338}" srcOrd="2" destOrd="0" parTransId="{A089307F-B2CE-4D1B-952F-E9A1670B334C}" sibTransId="{7EC610B1-D091-41BA-B755-9C36C846AADA}"/>
    <dgm:cxn modelId="{53A2DF69-F8D2-4DAD-8DCE-36E2F839DD6C}" type="presOf" srcId="{0800140A-DAC0-45BB-B753-515C3AEF2338}" destId="{0AE16B34-2658-4627-9019-1569133B949E}" srcOrd="0" destOrd="0" presId="urn:microsoft.com/office/officeart/2018/2/layout/IconVerticalSolidList"/>
    <dgm:cxn modelId="{FF6A6E76-40F7-46C9-86F2-40093A018378}" srcId="{2823BF83-0B3A-40CB-9B20-216D2B2CA0C0}" destId="{10072DF4-9DA2-4478-941D-D609BF876402}" srcOrd="1" destOrd="0" parTransId="{1629A881-EEB1-4D8C-8443-F2F1939F4281}" sibTransId="{E8E991B4-C8A5-4DA7-B239-48F20EB85234}"/>
    <dgm:cxn modelId="{E45D1578-7839-453F-98CA-BB7B8E5C8EEA}" type="presOf" srcId="{875AEFA5-5F09-419C-8D26-115C80486C57}" destId="{FEC545AE-AE46-4A03-9D1D-C3495B51B2D8}" srcOrd="0" destOrd="0" presId="urn:microsoft.com/office/officeart/2018/2/layout/IconVerticalSolidList"/>
    <dgm:cxn modelId="{1EF741FD-7405-4E14-A65B-464272A1331B}" type="presOf" srcId="{10072DF4-9DA2-4478-941D-D609BF876402}" destId="{75386440-FD9C-41DD-A84E-FEF4C72A2663}" srcOrd="0" destOrd="0" presId="urn:microsoft.com/office/officeart/2018/2/layout/IconVerticalSolidList"/>
    <dgm:cxn modelId="{90122443-5515-44C9-A34C-E2D4AEE1BDB3}" type="presParOf" srcId="{EE51FC35-7BEB-42A1-B2B5-344CC6997C40}" destId="{7B87C7F1-C765-4E19-AFE3-9394B1DC4FFB}" srcOrd="0" destOrd="0" presId="urn:microsoft.com/office/officeart/2018/2/layout/IconVerticalSolidList"/>
    <dgm:cxn modelId="{843BB5D4-3C14-4568-AE60-DF0413E54E23}" type="presParOf" srcId="{7B87C7F1-C765-4E19-AFE3-9394B1DC4FFB}" destId="{C44D7D9A-F971-49BE-8E54-20D6F5198ECC}" srcOrd="0" destOrd="0" presId="urn:microsoft.com/office/officeart/2018/2/layout/IconVerticalSolidList"/>
    <dgm:cxn modelId="{A428DF14-D630-4394-882A-2D14858BCF9A}" type="presParOf" srcId="{7B87C7F1-C765-4E19-AFE3-9394B1DC4FFB}" destId="{7C4F7090-7CFA-42F0-91C9-BF8B253A0889}" srcOrd="1" destOrd="0" presId="urn:microsoft.com/office/officeart/2018/2/layout/IconVerticalSolidList"/>
    <dgm:cxn modelId="{53B50AA7-F51F-417B-AB7C-80AA01D6C611}" type="presParOf" srcId="{7B87C7F1-C765-4E19-AFE3-9394B1DC4FFB}" destId="{81E30837-2BE9-491C-902D-0FF23B3D826B}" srcOrd="2" destOrd="0" presId="urn:microsoft.com/office/officeart/2018/2/layout/IconVerticalSolidList"/>
    <dgm:cxn modelId="{91A8D53D-D869-4183-961E-63B4F4C5DE37}" type="presParOf" srcId="{7B87C7F1-C765-4E19-AFE3-9394B1DC4FFB}" destId="{FEC545AE-AE46-4A03-9D1D-C3495B51B2D8}" srcOrd="3" destOrd="0" presId="urn:microsoft.com/office/officeart/2018/2/layout/IconVerticalSolidList"/>
    <dgm:cxn modelId="{7A581988-35A2-4072-8266-63D7732338E2}" type="presParOf" srcId="{EE51FC35-7BEB-42A1-B2B5-344CC6997C40}" destId="{DE1F3B7B-328B-4654-8CF5-8F563B5BB084}" srcOrd="1" destOrd="0" presId="urn:microsoft.com/office/officeart/2018/2/layout/IconVerticalSolidList"/>
    <dgm:cxn modelId="{7B2C2C37-8116-4CCE-B342-25526E2D5C07}" type="presParOf" srcId="{EE51FC35-7BEB-42A1-B2B5-344CC6997C40}" destId="{68A98156-3557-4FEF-90EC-E07A770B68F1}" srcOrd="2" destOrd="0" presId="urn:microsoft.com/office/officeart/2018/2/layout/IconVerticalSolidList"/>
    <dgm:cxn modelId="{42234C14-8E20-41E5-A8DA-EAF1A79353E5}" type="presParOf" srcId="{68A98156-3557-4FEF-90EC-E07A770B68F1}" destId="{DF4D7D0F-4034-44DF-B337-35E682E0C604}" srcOrd="0" destOrd="0" presId="urn:microsoft.com/office/officeart/2018/2/layout/IconVerticalSolidList"/>
    <dgm:cxn modelId="{9D1BB33C-2FB7-460D-910B-80DF4B88AC93}" type="presParOf" srcId="{68A98156-3557-4FEF-90EC-E07A770B68F1}" destId="{C3021EA7-57C9-492A-870D-68C7628C3D96}" srcOrd="1" destOrd="0" presId="urn:microsoft.com/office/officeart/2018/2/layout/IconVerticalSolidList"/>
    <dgm:cxn modelId="{9EA84297-75B7-4AB7-80B4-A81C3C02A044}" type="presParOf" srcId="{68A98156-3557-4FEF-90EC-E07A770B68F1}" destId="{07494CA1-92AC-402F-9B58-FB113FAAC71E}" srcOrd="2" destOrd="0" presId="urn:microsoft.com/office/officeart/2018/2/layout/IconVerticalSolidList"/>
    <dgm:cxn modelId="{D05C7429-C47A-4586-A471-E7D7F6E15154}" type="presParOf" srcId="{68A98156-3557-4FEF-90EC-E07A770B68F1}" destId="{75386440-FD9C-41DD-A84E-FEF4C72A2663}" srcOrd="3" destOrd="0" presId="urn:microsoft.com/office/officeart/2018/2/layout/IconVerticalSolidList"/>
    <dgm:cxn modelId="{8A5EE3B2-6C70-472B-86C7-5A0442AC0A12}" type="presParOf" srcId="{EE51FC35-7BEB-42A1-B2B5-344CC6997C40}" destId="{DBDB9A5E-FDF5-4017-8B71-DF2B8C8400EA}" srcOrd="3" destOrd="0" presId="urn:microsoft.com/office/officeart/2018/2/layout/IconVerticalSolidList"/>
    <dgm:cxn modelId="{D28C5810-72B1-48D1-9E15-55F10C1D711C}" type="presParOf" srcId="{EE51FC35-7BEB-42A1-B2B5-344CC6997C40}" destId="{5A53946C-7C63-4BD2-BE80-AABCC1193E89}" srcOrd="4" destOrd="0" presId="urn:microsoft.com/office/officeart/2018/2/layout/IconVerticalSolidList"/>
    <dgm:cxn modelId="{724CCC66-FCC4-438A-839A-2BD16E5EF976}" type="presParOf" srcId="{5A53946C-7C63-4BD2-BE80-AABCC1193E89}" destId="{FD6B47B0-1E30-46B8-A528-88E6A6C28EE8}" srcOrd="0" destOrd="0" presId="urn:microsoft.com/office/officeart/2018/2/layout/IconVerticalSolidList"/>
    <dgm:cxn modelId="{52F2D39D-9EB5-41ED-8A03-39CAC18C6FBB}" type="presParOf" srcId="{5A53946C-7C63-4BD2-BE80-AABCC1193E89}" destId="{C864204A-DB2E-40D3-AFEA-E56260C86029}" srcOrd="1" destOrd="0" presId="urn:microsoft.com/office/officeart/2018/2/layout/IconVerticalSolidList"/>
    <dgm:cxn modelId="{902E5146-C637-4FA1-9BFA-E4CEB03B46E0}" type="presParOf" srcId="{5A53946C-7C63-4BD2-BE80-AABCC1193E89}" destId="{05E8FBD5-C375-4DFE-9C1D-BC0F6F5C3F2A}" srcOrd="2" destOrd="0" presId="urn:microsoft.com/office/officeart/2018/2/layout/IconVerticalSolidList"/>
    <dgm:cxn modelId="{A23C9CAA-FAEB-42A4-8384-D466D654A02A}" type="presParOf" srcId="{5A53946C-7C63-4BD2-BE80-AABCC1193E89}" destId="{0AE16B34-2658-4627-9019-1569133B94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23BF83-0B3A-40CB-9B20-216D2B2CA0C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75AEFA5-5F09-419C-8D26-115C80486C57}">
      <dgm:prSet/>
      <dgm:spPr/>
      <dgm:t>
        <a:bodyPr/>
        <a:lstStyle/>
        <a:p>
          <a:r>
            <a:rPr lang="en-US"/>
            <a:t>This project, "Schedule an Appointment with the Faculty," endeavors to revolutionize the process of appointment scheduling within educational institutions</a:t>
          </a:r>
        </a:p>
      </dgm:t>
    </dgm:pt>
    <dgm:pt modelId="{604AF39F-428D-44D2-B5BE-90F08B45369C}" type="parTrans" cxnId="{E7FC6D22-9F4F-414B-A7BB-2331DA1111C1}">
      <dgm:prSet/>
      <dgm:spPr/>
      <dgm:t>
        <a:bodyPr/>
        <a:lstStyle/>
        <a:p>
          <a:endParaRPr lang="en-US"/>
        </a:p>
      </dgm:t>
    </dgm:pt>
    <dgm:pt modelId="{3233FD62-AFC7-4781-B063-6D1531E63353}" type="sibTrans" cxnId="{E7FC6D22-9F4F-414B-A7BB-2331DA1111C1}">
      <dgm:prSet/>
      <dgm:spPr/>
      <dgm:t>
        <a:bodyPr/>
        <a:lstStyle/>
        <a:p>
          <a:endParaRPr lang="en-US"/>
        </a:p>
      </dgm:t>
    </dgm:pt>
    <dgm:pt modelId="{10072DF4-9DA2-4478-941D-D609BF876402}">
      <dgm:prSet/>
      <dgm:spPr/>
      <dgm:t>
        <a:bodyPr/>
        <a:lstStyle/>
        <a:p>
          <a:r>
            <a:rPr lang="en-US"/>
            <a:t>The system, designed with a focus on efficiency and user-friendliness, offers students and faculty members a streamlined platform for managing and scheduling appointments</a:t>
          </a:r>
        </a:p>
      </dgm:t>
    </dgm:pt>
    <dgm:pt modelId="{1629A881-EEB1-4D8C-8443-F2F1939F4281}" type="parTrans" cxnId="{FF6A6E76-40F7-46C9-86F2-40093A018378}">
      <dgm:prSet/>
      <dgm:spPr/>
      <dgm:t>
        <a:bodyPr/>
        <a:lstStyle/>
        <a:p>
          <a:endParaRPr lang="en-US"/>
        </a:p>
      </dgm:t>
    </dgm:pt>
    <dgm:pt modelId="{E8E991B4-C8A5-4DA7-B239-48F20EB85234}" type="sibTrans" cxnId="{FF6A6E76-40F7-46C9-86F2-40093A018378}">
      <dgm:prSet/>
      <dgm:spPr/>
      <dgm:t>
        <a:bodyPr/>
        <a:lstStyle/>
        <a:p>
          <a:endParaRPr lang="en-US"/>
        </a:p>
      </dgm:t>
    </dgm:pt>
    <dgm:pt modelId="{0800140A-DAC0-45BB-B753-515C3AEF2338}">
      <dgm:prSet/>
      <dgm:spPr/>
      <dgm:t>
        <a:bodyPr/>
        <a:lstStyle/>
        <a:p>
          <a:r>
            <a:rPr lang="en-US"/>
            <a:t>Our project, "Schedule an Appointment with the Faculty," addresses the inefficiencies in the current manual system of scheduling one-on-one meetings between students and faculty</a:t>
          </a:r>
        </a:p>
      </dgm:t>
    </dgm:pt>
    <dgm:pt modelId="{A089307F-B2CE-4D1B-952F-E9A1670B334C}" type="parTrans" cxnId="{9A85BE2E-5CDC-4868-9F8B-6439FF669B00}">
      <dgm:prSet/>
      <dgm:spPr/>
      <dgm:t>
        <a:bodyPr/>
        <a:lstStyle/>
        <a:p>
          <a:endParaRPr lang="en-US"/>
        </a:p>
      </dgm:t>
    </dgm:pt>
    <dgm:pt modelId="{7EC610B1-D091-41BA-B755-9C36C846AADA}" type="sibTrans" cxnId="{9A85BE2E-5CDC-4868-9F8B-6439FF669B00}">
      <dgm:prSet/>
      <dgm:spPr/>
      <dgm:t>
        <a:bodyPr/>
        <a:lstStyle/>
        <a:p>
          <a:endParaRPr lang="en-US"/>
        </a:p>
      </dgm:t>
    </dgm:pt>
    <dgm:pt modelId="{EE51FC35-7BEB-42A1-B2B5-344CC6997C40}" type="pres">
      <dgm:prSet presAssocID="{2823BF83-0B3A-40CB-9B20-216D2B2CA0C0}" presName="root" presStyleCnt="0">
        <dgm:presLayoutVars>
          <dgm:dir/>
          <dgm:resizeHandles val="exact"/>
        </dgm:presLayoutVars>
      </dgm:prSet>
      <dgm:spPr/>
    </dgm:pt>
    <dgm:pt modelId="{7B87C7F1-C765-4E19-AFE3-9394B1DC4FFB}" type="pres">
      <dgm:prSet presAssocID="{875AEFA5-5F09-419C-8D26-115C80486C57}" presName="compNode" presStyleCnt="0"/>
      <dgm:spPr/>
    </dgm:pt>
    <dgm:pt modelId="{C44D7D9A-F971-49BE-8E54-20D6F5198ECC}" type="pres">
      <dgm:prSet presAssocID="{875AEFA5-5F09-419C-8D26-115C80486C57}" presName="bgRect" presStyleLbl="bgShp" presStyleIdx="0" presStyleCnt="3"/>
      <dgm:spPr/>
    </dgm:pt>
    <dgm:pt modelId="{7C4F7090-7CFA-42F0-91C9-BF8B253A0889}" type="pres">
      <dgm:prSet presAssocID="{875AEFA5-5F09-419C-8D26-115C80486C5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81E30837-2BE9-491C-902D-0FF23B3D826B}" type="pres">
      <dgm:prSet presAssocID="{875AEFA5-5F09-419C-8D26-115C80486C57}" presName="spaceRect" presStyleCnt="0"/>
      <dgm:spPr/>
    </dgm:pt>
    <dgm:pt modelId="{FEC545AE-AE46-4A03-9D1D-C3495B51B2D8}" type="pres">
      <dgm:prSet presAssocID="{875AEFA5-5F09-419C-8D26-115C80486C57}" presName="parTx" presStyleLbl="revTx" presStyleIdx="0" presStyleCnt="3">
        <dgm:presLayoutVars>
          <dgm:chMax val="0"/>
          <dgm:chPref val="0"/>
        </dgm:presLayoutVars>
      </dgm:prSet>
      <dgm:spPr/>
    </dgm:pt>
    <dgm:pt modelId="{DE1F3B7B-328B-4654-8CF5-8F563B5BB084}" type="pres">
      <dgm:prSet presAssocID="{3233FD62-AFC7-4781-B063-6D1531E63353}" presName="sibTrans" presStyleCnt="0"/>
      <dgm:spPr/>
    </dgm:pt>
    <dgm:pt modelId="{68A98156-3557-4FEF-90EC-E07A770B68F1}" type="pres">
      <dgm:prSet presAssocID="{10072DF4-9DA2-4478-941D-D609BF876402}" presName="compNode" presStyleCnt="0"/>
      <dgm:spPr/>
    </dgm:pt>
    <dgm:pt modelId="{DF4D7D0F-4034-44DF-B337-35E682E0C604}" type="pres">
      <dgm:prSet presAssocID="{10072DF4-9DA2-4478-941D-D609BF876402}" presName="bgRect" presStyleLbl="bgShp" presStyleIdx="1" presStyleCnt="3"/>
      <dgm:spPr/>
    </dgm:pt>
    <dgm:pt modelId="{C3021EA7-57C9-492A-870D-68C7628C3D96}" type="pres">
      <dgm:prSet presAssocID="{10072DF4-9DA2-4478-941D-D609BF87640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07494CA1-92AC-402F-9B58-FB113FAAC71E}" type="pres">
      <dgm:prSet presAssocID="{10072DF4-9DA2-4478-941D-D609BF876402}" presName="spaceRect" presStyleCnt="0"/>
      <dgm:spPr/>
    </dgm:pt>
    <dgm:pt modelId="{75386440-FD9C-41DD-A84E-FEF4C72A2663}" type="pres">
      <dgm:prSet presAssocID="{10072DF4-9DA2-4478-941D-D609BF876402}" presName="parTx" presStyleLbl="revTx" presStyleIdx="1" presStyleCnt="3">
        <dgm:presLayoutVars>
          <dgm:chMax val="0"/>
          <dgm:chPref val="0"/>
        </dgm:presLayoutVars>
      </dgm:prSet>
      <dgm:spPr/>
    </dgm:pt>
    <dgm:pt modelId="{DBDB9A5E-FDF5-4017-8B71-DF2B8C8400EA}" type="pres">
      <dgm:prSet presAssocID="{E8E991B4-C8A5-4DA7-B239-48F20EB85234}" presName="sibTrans" presStyleCnt="0"/>
      <dgm:spPr/>
    </dgm:pt>
    <dgm:pt modelId="{5A53946C-7C63-4BD2-BE80-AABCC1193E89}" type="pres">
      <dgm:prSet presAssocID="{0800140A-DAC0-45BB-B753-515C3AEF2338}" presName="compNode" presStyleCnt="0"/>
      <dgm:spPr/>
    </dgm:pt>
    <dgm:pt modelId="{FD6B47B0-1E30-46B8-A528-88E6A6C28EE8}" type="pres">
      <dgm:prSet presAssocID="{0800140A-DAC0-45BB-B753-515C3AEF2338}" presName="bgRect" presStyleLbl="bgShp" presStyleIdx="2" presStyleCnt="3"/>
      <dgm:spPr/>
    </dgm:pt>
    <dgm:pt modelId="{C864204A-DB2E-40D3-AFEA-E56260C86029}" type="pres">
      <dgm:prSet presAssocID="{0800140A-DAC0-45BB-B753-515C3AEF233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05E8FBD5-C375-4DFE-9C1D-BC0F6F5C3F2A}" type="pres">
      <dgm:prSet presAssocID="{0800140A-DAC0-45BB-B753-515C3AEF2338}" presName="spaceRect" presStyleCnt="0"/>
      <dgm:spPr/>
    </dgm:pt>
    <dgm:pt modelId="{0AE16B34-2658-4627-9019-1569133B949E}" type="pres">
      <dgm:prSet presAssocID="{0800140A-DAC0-45BB-B753-515C3AEF233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7FC6D22-9F4F-414B-A7BB-2331DA1111C1}" srcId="{2823BF83-0B3A-40CB-9B20-216D2B2CA0C0}" destId="{875AEFA5-5F09-419C-8D26-115C80486C57}" srcOrd="0" destOrd="0" parTransId="{604AF39F-428D-44D2-B5BE-90F08B45369C}" sibTransId="{3233FD62-AFC7-4781-B063-6D1531E63353}"/>
    <dgm:cxn modelId="{6AF5FD25-8E02-418A-85FD-16BC9E76CB4B}" type="presOf" srcId="{2823BF83-0B3A-40CB-9B20-216D2B2CA0C0}" destId="{EE51FC35-7BEB-42A1-B2B5-344CC6997C40}" srcOrd="0" destOrd="0" presId="urn:microsoft.com/office/officeart/2018/2/layout/IconVerticalSolidList"/>
    <dgm:cxn modelId="{9A85BE2E-5CDC-4868-9F8B-6439FF669B00}" srcId="{2823BF83-0B3A-40CB-9B20-216D2B2CA0C0}" destId="{0800140A-DAC0-45BB-B753-515C3AEF2338}" srcOrd="2" destOrd="0" parTransId="{A089307F-B2CE-4D1B-952F-E9A1670B334C}" sibTransId="{7EC610B1-D091-41BA-B755-9C36C846AADA}"/>
    <dgm:cxn modelId="{53A2DF69-F8D2-4DAD-8DCE-36E2F839DD6C}" type="presOf" srcId="{0800140A-DAC0-45BB-B753-515C3AEF2338}" destId="{0AE16B34-2658-4627-9019-1569133B949E}" srcOrd="0" destOrd="0" presId="urn:microsoft.com/office/officeart/2018/2/layout/IconVerticalSolidList"/>
    <dgm:cxn modelId="{FF6A6E76-40F7-46C9-86F2-40093A018378}" srcId="{2823BF83-0B3A-40CB-9B20-216D2B2CA0C0}" destId="{10072DF4-9DA2-4478-941D-D609BF876402}" srcOrd="1" destOrd="0" parTransId="{1629A881-EEB1-4D8C-8443-F2F1939F4281}" sibTransId="{E8E991B4-C8A5-4DA7-B239-48F20EB85234}"/>
    <dgm:cxn modelId="{E45D1578-7839-453F-98CA-BB7B8E5C8EEA}" type="presOf" srcId="{875AEFA5-5F09-419C-8D26-115C80486C57}" destId="{FEC545AE-AE46-4A03-9D1D-C3495B51B2D8}" srcOrd="0" destOrd="0" presId="urn:microsoft.com/office/officeart/2018/2/layout/IconVerticalSolidList"/>
    <dgm:cxn modelId="{1EF741FD-7405-4E14-A65B-464272A1331B}" type="presOf" srcId="{10072DF4-9DA2-4478-941D-D609BF876402}" destId="{75386440-FD9C-41DD-A84E-FEF4C72A2663}" srcOrd="0" destOrd="0" presId="urn:microsoft.com/office/officeart/2018/2/layout/IconVerticalSolidList"/>
    <dgm:cxn modelId="{90122443-5515-44C9-A34C-E2D4AEE1BDB3}" type="presParOf" srcId="{EE51FC35-7BEB-42A1-B2B5-344CC6997C40}" destId="{7B87C7F1-C765-4E19-AFE3-9394B1DC4FFB}" srcOrd="0" destOrd="0" presId="urn:microsoft.com/office/officeart/2018/2/layout/IconVerticalSolidList"/>
    <dgm:cxn modelId="{843BB5D4-3C14-4568-AE60-DF0413E54E23}" type="presParOf" srcId="{7B87C7F1-C765-4E19-AFE3-9394B1DC4FFB}" destId="{C44D7D9A-F971-49BE-8E54-20D6F5198ECC}" srcOrd="0" destOrd="0" presId="urn:microsoft.com/office/officeart/2018/2/layout/IconVerticalSolidList"/>
    <dgm:cxn modelId="{A428DF14-D630-4394-882A-2D14858BCF9A}" type="presParOf" srcId="{7B87C7F1-C765-4E19-AFE3-9394B1DC4FFB}" destId="{7C4F7090-7CFA-42F0-91C9-BF8B253A0889}" srcOrd="1" destOrd="0" presId="urn:microsoft.com/office/officeart/2018/2/layout/IconVerticalSolidList"/>
    <dgm:cxn modelId="{53B50AA7-F51F-417B-AB7C-80AA01D6C611}" type="presParOf" srcId="{7B87C7F1-C765-4E19-AFE3-9394B1DC4FFB}" destId="{81E30837-2BE9-491C-902D-0FF23B3D826B}" srcOrd="2" destOrd="0" presId="urn:microsoft.com/office/officeart/2018/2/layout/IconVerticalSolidList"/>
    <dgm:cxn modelId="{91A8D53D-D869-4183-961E-63B4F4C5DE37}" type="presParOf" srcId="{7B87C7F1-C765-4E19-AFE3-9394B1DC4FFB}" destId="{FEC545AE-AE46-4A03-9D1D-C3495B51B2D8}" srcOrd="3" destOrd="0" presId="urn:microsoft.com/office/officeart/2018/2/layout/IconVerticalSolidList"/>
    <dgm:cxn modelId="{7A581988-35A2-4072-8266-63D7732338E2}" type="presParOf" srcId="{EE51FC35-7BEB-42A1-B2B5-344CC6997C40}" destId="{DE1F3B7B-328B-4654-8CF5-8F563B5BB084}" srcOrd="1" destOrd="0" presId="urn:microsoft.com/office/officeart/2018/2/layout/IconVerticalSolidList"/>
    <dgm:cxn modelId="{7B2C2C37-8116-4CCE-B342-25526E2D5C07}" type="presParOf" srcId="{EE51FC35-7BEB-42A1-B2B5-344CC6997C40}" destId="{68A98156-3557-4FEF-90EC-E07A770B68F1}" srcOrd="2" destOrd="0" presId="urn:microsoft.com/office/officeart/2018/2/layout/IconVerticalSolidList"/>
    <dgm:cxn modelId="{42234C14-8E20-41E5-A8DA-EAF1A79353E5}" type="presParOf" srcId="{68A98156-3557-4FEF-90EC-E07A770B68F1}" destId="{DF4D7D0F-4034-44DF-B337-35E682E0C604}" srcOrd="0" destOrd="0" presId="urn:microsoft.com/office/officeart/2018/2/layout/IconVerticalSolidList"/>
    <dgm:cxn modelId="{9D1BB33C-2FB7-460D-910B-80DF4B88AC93}" type="presParOf" srcId="{68A98156-3557-4FEF-90EC-E07A770B68F1}" destId="{C3021EA7-57C9-492A-870D-68C7628C3D96}" srcOrd="1" destOrd="0" presId="urn:microsoft.com/office/officeart/2018/2/layout/IconVerticalSolidList"/>
    <dgm:cxn modelId="{9EA84297-75B7-4AB7-80B4-A81C3C02A044}" type="presParOf" srcId="{68A98156-3557-4FEF-90EC-E07A770B68F1}" destId="{07494CA1-92AC-402F-9B58-FB113FAAC71E}" srcOrd="2" destOrd="0" presId="urn:microsoft.com/office/officeart/2018/2/layout/IconVerticalSolidList"/>
    <dgm:cxn modelId="{D05C7429-C47A-4586-A471-E7D7F6E15154}" type="presParOf" srcId="{68A98156-3557-4FEF-90EC-E07A770B68F1}" destId="{75386440-FD9C-41DD-A84E-FEF4C72A2663}" srcOrd="3" destOrd="0" presId="urn:microsoft.com/office/officeart/2018/2/layout/IconVerticalSolidList"/>
    <dgm:cxn modelId="{8A5EE3B2-6C70-472B-86C7-5A0442AC0A12}" type="presParOf" srcId="{EE51FC35-7BEB-42A1-B2B5-344CC6997C40}" destId="{DBDB9A5E-FDF5-4017-8B71-DF2B8C8400EA}" srcOrd="3" destOrd="0" presId="urn:microsoft.com/office/officeart/2018/2/layout/IconVerticalSolidList"/>
    <dgm:cxn modelId="{D28C5810-72B1-48D1-9E15-55F10C1D711C}" type="presParOf" srcId="{EE51FC35-7BEB-42A1-B2B5-344CC6997C40}" destId="{5A53946C-7C63-4BD2-BE80-AABCC1193E89}" srcOrd="4" destOrd="0" presId="urn:microsoft.com/office/officeart/2018/2/layout/IconVerticalSolidList"/>
    <dgm:cxn modelId="{724CCC66-FCC4-438A-839A-2BD16E5EF976}" type="presParOf" srcId="{5A53946C-7C63-4BD2-BE80-AABCC1193E89}" destId="{FD6B47B0-1E30-46B8-A528-88E6A6C28EE8}" srcOrd="0" destOrd="0" presId="urn:microsoft.com/office/officeart/2018/2/layout/IconVerticalSolidList"/>
    <dgm:cxn modelId="{52F2D39D-9EB5-41ED-8A03-39CAC18C6FBB}" type="presParOf" srcId="{5A53946C-7C63-4BD2-BE80-AABCC1193E89}" destId="{C864204A-DB2E-40D3-AFEA-E56260C86029}" srcOrd="1" destOrd="0" presId="urn:microsoft.com/office/officeart/2018/2/layout/IconVerticalSolidList"/>
    <dgm:cxn modelId="{902E5146-C637-4FA1-9BFA-E4CEB03B46E0}" type="presParOf" srcId="{5A53946C-7C63-4BD2-BE80-AABCC1193E89}" destId="{05E8FBD5-C375-4DFE-9C1D-BC0F6F5C3F2A}" srcOrd="2" destOrd="0" presId="urn:microsoft.com/office/officeart/2018/2/layout/IconVerticalSolidList"/>
    <dgm:cxn modelId="{A23C9CAA-FAEB-42A4-8384-D466D654A02A}" type="presParOf" srcId="{5A53946C-7C63-4BD2-BE80-AABCC1193E89}" destId="{0AE16B34-2658-4627-9019-1569133B94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267684-6A84-4DB1-8687-D5EDC3CEF2F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B35004F-1F5D-40A9-A2E0-11BBF6BAC1C0}">
      <dgm:prSet/>
      <dgm:spPr/>
      <dgm:t>
        <a:bodyPr/>
        <a:lstStyle/>
        <a:p>
          <a:r>
            <a:rPr lang="en-US"/>
            <a:t>In the realm of educational institutions, the current methods of scheduling appointments with faculty members pose significant challenges</a:t>
          </a:r>
        </a:p>
      </dgm:t>
    </dgm:pt>
    <dgm:pt modelId="{7D344918-5BE7-4CAA-AB22-52678449C071}" type="parTrans" cxnId="{C4AD31D9-93F0-4A79-8875-637F28115BE6}">
      <dgm:prSet/>
      <dgm:spPr/>
      <dgm:t>
        <a:bodyPr/>
        <a:lstStyle/>
        <a:p>
          <a:endParaRPr lang="en-US"/>
        </a:p>
      </dgm:t>
    </dgm:pt>
    <dgm:pt modelId="{7F75BE8E-3E5D-448F-B6D3-C0E579BC3B93}" type="sibTrans" cxnId="{C4AD31D9-93F0-4A79-8875-637F28115BE6}">
      <dgm:prSet/>
      <dgm:spPr/>
      <dgm:t>
        <a:bodyPr/>
        <a:lstStyle/>
        <a:p>
          <a:endParaRPr lang="en-US"/>
        </a:p>
      </dgm:t>
    </dgm:pt>
    <dgm:pt modelId="{EB22236B-5976-4BF5-BD75-F78E7802DB4D}">
      <dgm:prSet/>
      <dgm:spPr/>
      <dgm:t>
        <a:bodyPr/>
        <a:lstStyle/>
        <a:p>
          <a:r>
            <a:rPr lang="en-US"/>
            <a:t>The existing manual processes often lead to inefficiencies, miscommunications, and missed opportunities for meaningful interactions between students and faculty</a:t>
          </a:r>
        </a:p>
      </dgm:t>
    </dgm:pt>
    <dgm:pt modelId="{1A046542-03DD-42FF-BCA8-9FBBE8A322DD}" type="parTrans" cxnId="{772377BA-EFF4-4B71-B3F8-7E618F108F0B}">
      <dgm:prSet/>
      <dgm:spPr/>
      <dgm:t>
        <a:bodyPr/>
        <a:lstStyle/>
        <a:p>
          <a:endParaRPr lang="en-US"/>
        </a:p>
      </dgm:t>
    </dgm:pt>
    <dgm:pt modelId="{F9193B62-48DA-4762-B155-37EF8779F8C5}" type="sibTrans" cxnId="{772377BA-EFF4-4B71-B3F8-7E618F108F0B}">
      <dgm:prSet/>
      <dgm:spPr/>
      <dgm:t>
        <a:bodyPr/>
        <a:lstStyle/>
        <a:p>
          <a:endParaRPr lang="en-US"/>
        </a:p>
      </dgm:t>
    </dgm:pt>
    <dgm:pt modelId="{886F3AAC-937E-4D6B-9739-E102F35D3355}">
      <dgm:prSet/>
      <dgm:spPr/>
      <dgm:t>
        <a:bodyPr/>
        <a:lstStyle/>
        <a:p>
          <a:r>
            <a:rPr lang="en-US"/>
            <a:t>Common problems within this domain include</a:t>
          </a:r>
        </a:p>
      </dgm:t>
    </dgm:pt>
    <dgm:pt modelId="{7889D76B-3484-43E0-B5F5-C3315CE54EE4}" type="parTrans" cxnId="{B60475C0-5C54-4CAB-AED6-85C9A56D6F82}">
      <dgm:prSet/>
      <dgm:spPr/>
      <dgm:t>
        <a:bodyPr/>
        <a:lstStyle/>
        <a:p>
          <a:endParaRPr lang="en-US"/>
        </a:p>
      </dgm:t>
    </dgm:pt>
    <dgm:pt modelId="{727C5191-146A-4144-BFF6-E872D3299608}" type="sibTrans" cxnId="{B60475C0-5C54-4CAB-AED6-85C9A56D6F82}">
      <dgm:prSet/>
      <dgm:spPr/>
      <dgm:t>
        <a:bodyPr/>
        <a:lstStyle/>
        <a:p>
          <a:endParaRPr lang="en-US"/>
        </a:p>
      </dgm:t>
    </dgm:pt>
    <dgm:pt modelId="{E4385ADC-3EA8-4E8E-9FB3-9FC4630C7C5C}" type="pres">
      <dgm:prSet presAssocID="{C9267684-6A84-4DB1-8687-D5EDC3CEF2F3}" presName="root" presStyleCnt="0">
        <dgm:presLayoutVars>
          <dgm:dir/>
          <dgm:resizeHandles val="exact"/>
        </dgm:presLayoutVars>
      </dgm:prSet>
      <dgm:spPr/>
    </dgm:pt>
    <dgm:pt modelId="{990BFD4B-DAB1-4116-9379-AD756AD2D06F}" type="pres">
      <dgm:prSet presAssocID="{9B35004F-1F5D-40A9-A2E0-11BBF6BAC1C0}" presName="compNode" presStyleCnt="0"/>
      <dgm:spPr/>
    </dgm:pt>
    <dgm:pt modelId="{32F48443-C751-4A85-AC9B-9B2ACBF16E37}" type="pres">
      <dgm:prSet presAssocID="{9B35004F-1F5D-40A9-A2E0-11BBF6BAC1C0}" presName="bgRect" presStyleLbl="bgShp" presStyleIdx="0" presStyleCnt="3"/>
      <dgm:spPr/>
    </dgm:pt>
    <dgm:pt modelId="{BFFD0CBD-1ED4-46DF-AF19-84A95AD9893C}" type="pres">
      <dgm:prSet presAssocID="{9B35004F-1F5D-40A9-A2E0-11BBF6BAC1C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B26664CD-E223-4317-8DDB-73CAAE80BDA0}" type="pres">
      <dgm:prSet presAssocID="{9B35004F-1F5D-40A9-A2E0-11BBF6BAC1C0}" presName="spaceRect" presStyleCnt="0"/>
      <dgm:spPr/>
    </dgm:pt>
    <dgm:pt modelId="{FE0441CB-C553-4093-B524-1C1D89AE18D6}" type="pres">
      <dgm:prSet presAssocID="{9B35004F-1F5D-40A9-A2E0-11BBF6BAC1C0}" presName="parTx" presStyleLbl="revTx" presStyleIdx="0" presStyleCnt="3">
        <dgm:presLayoutVars>
          <dgm:chMax val="0"/>
          <dgm:chPref val="0"/>
        </dgm:presLayoutVars>
      </dgm:prSet>
      <dgm:spPr/>
    </dgm:pt>
    <dgm:pt modelId="{B348B005-27B3-4F90-940D-96E316F3BF03}" type="pres">
      <dgm:prSet presAssocID="{7F75BE8E-3E5D-448F-B6D3-C0E579BC3B93}" presName="sibTrans" presStyleCnt="0"/>
      <dgm:spPr/>
    </dgm:pt>
    <dgm:pt modelId="{0B02343D-D63B-4BD6-8E57-66B2644FFD62}" type="pres">
      <dgm:prSet presAssocID="{EB22236B-5976-4BF5-BD75-F78E7802DB4D}" presName="compNode" presStyleCnt="0"/>
      <dgm:spPr/>
    </dgm:pt>
    <dgm:pt modelId="{E937177C-D6B1-462A-82BE-B308E6EEF368}" type="pres">
      <dgm:prSet presAssocID="{EB22236B-5976-4BF5-BD75-F78E7802DB4D}" presName="bgRect" presStyleLbl="bgShp" presStyleIdx="1" presStyleCnt="3"/>
      <dgm:spPr/>
    </dgm:pt>
    <dgm:pt modelId="{769049EA-306C-4A24-9DA6-4F27627972D4}" type="pres">
      <dgm:prSet presAssocID="{EB22236B-5976-4BF5-BD75-F78E7802DB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A37E2360-C92E-4BC7-977C-1467C42A12B9}" type="pres">
      <dgm:prSet presAssocID="{EB22236B-5976-4BF5-BD75-F78E7802DB4D}" presName="spaceRect" presStyleCnt="0"/>
      <dgm:spPr/>
    </dgm:pt>
    <dgm:pt modelId="{55E96EEB-DFA1-44EF-A894-748AF3F6128E}" type="pres">
      <dgm:prSet presAssocID="{EB22236B-5976-4BF5-BD75-F78E7802DB4D}" presName="parTx" presStyleLbl="revTx" presStyleIdx="1" presStyleCnt="3">
        <dgm:presLayoutVars>
          <dgm:chMax val="0"/>
          <dgm:chPref val="0"/>
        </dgm:presLayoutVars>
      </dgm:prSet>
      <dgm:spPr/>
    </dgm:pt>
    <dgm:pt modelId="{88287A50-C541-47B6-B06D-CB9288662ED1}" type="pres">
      <dgm:prSet presAssocID="{F9193B62-48DA-4762-B155-37EF8779F8C5}" presName="sibTrans" presStyleCnt="0"/>
      <dgm:spPr/>
    </dgm:pt>
    <dgm:pt modelId="{9B3B9F63-DE93-424E-8D2E-A75CD5A55C45}" type="pres">
      <dgm:prSet presAssocID="{886F3AAC-937E-4D6B-9739-E102F35D3355}" presName="compNode" presStyleCnt="0"/>
      <dgm:spPr/>
    </dgm:pt>
    <dgm:pt modelId="{9E3D655A-FF1D-4E44-BB42-C53FBBB797B7}" type="pres">
      <dgm:prSet presAssocID="{886F3AAC-937E-4D6B-9739-E102F35D3355}" presName="bgRect" presStyleLbl="bgShp" presStyleIdx="2" presStyleCnt="3"/>
      <dgm:spPr/>
    </dgm:pt>
    <dgm:pt modelId="{77E6A149-FD80-411B-9073-21430D8658ED}" type="pres">
      <dgm:prSet presAssocID="{886F3AAC-937E-4D6B-9739-E102F35D335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7891133-737A-45B3-AD76-B969548F0720}" type="pres">
      <dgm:prSet presAssocID="{886F3AAC-937E-4D6B-9739-E102F35D3355}" presName="spaceRect" presStyleCnt="0"/>
      <dgm:spPr/>
    </dgm:pt>
    <dgm:pt modelId="{12640D61-F6ED-4C2A-A110-BBA018C43E4F}" type="pres">
      <dgm:prSet presAssocID="{886F3AAC-937E-4D6B-9739-E102F35D335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7D23D28-8CFC-4D6D-B9B0-F06E1BD8FDDB}" type="presOf" srcId="{886F3AAC-937E-4D6B-9739-E102F35D3355}" destId="{12640D61-F6ED-4C2A-A110-BBA018C43E4F}" srcOrd="0" destOrd="0" presId="urn:microsoft.com/office/officeart/2018/2/layout/IconVerticalSolidList"/>
    <dgm:cxn modelId="{C95A7D3D-1E89-445F-A6ED-24FDB00C7CCC}" type="presOf" srcId="{9B35004F-1F5D-40A9-A2E0-11BBF6BAC1C0}" destId="{FE0441CB-C553-4093-B524-1C1D89AE18D6}" srcOrd="0" destOrd="0" presId="urn:microsoft.com/office/officeart/2018/2/layout/IconVerticalSolidList"/>
    <dgm:cxn modelId="{CD9B3AAE-63BD-4803-A6C9-5C964E16E83E}" type="presOf" srcId="{C9267684-6A84-4DB1-8687-D5EDC3CEF2F3}" destId="{E4385ADC-3EA8-4E8E-9FB3-9FC4630C7C5C}" srcOrd="0" destOrd="0" presId="urn:microsoft.com/office/officeart/2018/2/layout/IconVerticalSolidList"/>
    <dgm:cxn modelId="{772377BA-EFF4-4B71-B3F8-7E618F108F0B}" srcId="{C9267684-6A84-4DB1-8687-D5EDC3CEF2F3}" destId="{EB22236B-5976-4BF5-BD75-F78E7802DB4D}" srcOrd="1" destOrd="0" parTransId="{1A046542-03DD-42FF-BCA8-9FBBE8A322DD}" sibTransId="{F9193B62-48DA-4762-B155-37EF8779F8C5}"/>
    <dgm:cxn modelId="{B60475C0-5C54-4CAB-AED6-85C9A56D6F82}" srcId="{C9267684-6A84-4DB1-8687-D5EDC3CEF2F3}" destId="{886F3AAC-937E-4D6B-9739-E102F35D3355}" srcOrd="2" destOrd="0" parTransId="{7889D76B-3484-43E0-B5F5-C3315CE54EE4}" sibTransId="{727C5191-146A-4144-BFF6-E872D3299608}"/>
    <dgm:cxn modelId="{C4AD31D9-93F0-4A79-8875-637F28115BE6}" srcId="{C9267684-6A84-4DB1-8687-D5EDC3CEF2F3}" destId="{9B35004F-1F5D-40A9-A2E0-11BBF6BAC1C0}" srcOrd="0" destOrd="0" parTransId="{7D344918-5BE7-4CAA-AB22-52678449C071}" sibTransId="{7F75BE8E-3E5D-448F-B6D3-C0E579BC3B93}"/>
    <dgm:cxn modelId="{70EE2FEA-7119-4A34-B320-41DA23E43D8E}" type="presOf" srcId="{EB22236B-5976-4BF5-BD75-F78E7802DB4D}" destId="{55E96EEB-DFA1-44EF-A894-748AF3F6128E}" srcOrd="0" destOrd="0" presId="urn:microsoft.com/office/officeart/2018/2/layout/IconVerticalSolidList"/>
    <dgm:cxn modelId="{5D0627FF-689E-4B2A-AEAB-51B6181EC231}" type="presParOf" srcId="{E4385ADC-3EA8-4E8E-9FB3-9FC4630C7C5C}" destId="{990BFD4B-DAB1-4116-9379-AD756AD2D06F}" srcOrd="0" destOrd="0" presId="urn:microsoft.com/office/officeart/2018/2/layout/IconVerticalSolidList"/>
    <dgm:cxn modelId="{A0CBE2BD-3DF4-46FE-A835-D46D89521E0A}" type="presParOf" srcId="{990BFD4B-DAB1-4116-9379-AD756AD2D06F}" destId="{32F48443-C751-4A85-AC9B-9B2ACBF16E37}" srcOrd="0" destOrd="0" presId="urn:microsoft.com/office/officeart/2018/2/layout/IconVerticalSolidList"/>
    <dgm:cxn modelId="{DE4D9CF5-41D4-41C0-9C32-03D071D46886}" type="presParOf" srcId="{990BFD4B-DAB1-4116-9379-AD756AD2D06F}" destId="{BFFD0CBD-1ED4-46DF-AF19-84A95AD9893C}" srcOrd="1" destOrd="0" presId="urn:microsoft.com/office/officeart/2018/2/layout/IconVerticalSolidList"/>
    <dgm:cxn modelId="{E8599FE6-0CF9-4D61-9174-13F56F19B9B4}" type="presParOf" srcId="{990BFD4B-DAB1-4116-9379-AD756AD2D06F}" destId="{B26664CD-E223-4317-8DDB-73CAAE80BDA0}" srcOrd="2" destOrd="0" presId="urn:microsoft.com/office/officeart/2018/2/layout/IconVerticalSolidList"/>
    <dgm:cxn modelId="{67DE99DA-41FF-437D-A2B3-6AC4151634F0}" type="presParOf" srcId="{990BFD4B-DAB1-4116-9379-AD756AD2D06F}" destId="{FE0441CB-C553-4093-B524-1C1D89AE18D6}" srcOrd="3" destOrd="0" presId="urn:microsoft.com/office/officeart/2018/2/layout/IconVerticalSolidList"/>
    <dgm:cxn modelId="{F9E38627-5CB6-4EC5-8716-09EC0C1769D8}" type="presParOf" srcId="{E4385ADC-3EA8-4E8E-9FB3-9FC4630C7C5C}" destId="{B348B005-27B3-4F90-940D-96E316F3BF03}" srcOrd="1" destOrd="0" presId="urn:microsoft.com/office/officeart/2018/2/layout/IconVerticalSolidList"/>
    <dgm:cxn modelId="{9AC385B7-739D-47AB-B784-34CD62A0F659}" type="presParOf" srcId="{E4385ADC-3EA8-4E8E-9FB3-9FC4630C7C5C}" destId="{0B02343D-D63B-4BD6-8E57-66B2644FFD62}" srcOrd="2" destOrd="0" presId="urn:microsoft.com/office/officeart/2018/2/layout/IconVerticalSolidList"/>
    <dgm:cxn modelId="{F7E05723-7DBC-48EE-BBCB-F958C858C530}" type="presParOf" srcId="{0B02343D-D63B-4BD6-8E57-66B2644FFD62}" destId="{E937177C-D6B1-462A-82BE-B308E6EEF368}" srcOrd="0" destOrd="0" presId="urn:microsoft.com/office/officeart/2018/2/layout/IconVerticalSolidList"/>
    <dgm:cxn modelId="{B7CA139E-FCBD-48E4-A923-E73D29682279}" type="presParOf" srcId="{0B02343D-D63B-4BD6-8E57-66B2644FFD62}" destId="{769049EA-306C-4A24-9DA6-4F27627972D4}" srcOrd="1" destOrd="0" presId="urn:microsoft.com/office/officeart/2018/2/layout/IconVerticalSolidList"/>
    <dgm:cxn modelId="{D8E5B630-5E65-48C1-A451-346D6880CD6F}" type="presParOf" srcId="{0B02343D-D63B-4BD6-8E57-66B2644FFD62}" destId="{A37E2360-C92E-4BC7-977C-1467C42A12B9}" srcOrd="2" destOrd="0" presId="urn:microsoft.com/office/officeart/2018/2/layout/IconVerticalSolidList"/>
    <dgm:cxn modelId="{ECD8B978-D303-454F-816C-38E61BF3797F}" type="presParOf" srcId="{0B02343D-D63B-4BD6-8E57-66B2644FFD62}" destId="{55E96EEB-DFA1-44EF-A894-748AF3F6128E}" srcOrd="3" destOrd="0" presId="urn:microsoft.com/office/officeart/2018/2/layout/IconVerticalSolidList"/>
    <dgm:cxn modelId="{1C59D272-069E-49E7-8A5C-573AFB1CE407}" type="presParOf" srcId="{E4385ADC-3EA8-4E8E-9FB3-9FC4630C7C5C}" destId="{88287A50-C541-47B6-B06D-CB9288662ED1}" srcOrd="3" destOrd="0" presId="urn:microsoft.com/office/officeart/2018/2/layout/IconVerticalSolidList"/>
    <dgm:cxn modelId="{5D1AF7A3-68F4-4B21-AC6C-2B535C7CCF16}" type="presParOf" srcId="{E4385ADC-3EA8-4E8E-9FB3-9FC4630C7C5C}" destId="{9B3B9F63-DE93-424E-8D2E-A75CD5A55C45}" srcOrd="4" destOrd="0" presId="urn:microsoft.com/office/officeart/2018/2/layout/IconVerticalSolidList"/>
    <dgm:cxn modelId="{24A3968C-1405-49FE-8C70-8318E42D899B}" type="presParOf" srcId="{9B3B9F63-DE93-424E-8D2E-A75CD5A55C45}" destId="{9E3D655A-FF1D-4E44-BB42-C53FBBB797B7}" srcOrd="0" destOrd="0" presId="urn:microsoft.com/office/officeart/2018/2/layout/IconVerticalSolidList"/>
    <dgm:cxn modelId="{DDC3C21F-343F-46AD-B442-AF57CAAC1E25}" type="presParOf" srcId="{9B3B9F63-DE93-424E-8D2E-A75CD5A55C45}" destId="{77E6A149-FD80-411B-9073-21430D8658ED}" srcOrd="1" destOrd="0" presId="urn:microsoft.com/office/officeart/2018/2/layout/IconVerticalSolidList"/>
    <dgm:cxn modelId="{FE20951F-1B9E-42B9-BB73-33F8AC3B0103}" type="presParOf" srcId="{9B3B9F63-DE93-424E-8D2E-A75CD5A55C45}" destId="{F7891133-737A-45B3-AD76-B969548F0720}" srcOrd="2" destOrd="0" presId="urn:microsoft.com/office/officeart/2018/2/layout/IconVerticalSolidList"/>
    <dgm:cxn modelId="{0958B978-0D11-46EE-AE74-71883BA32345}" type="presParOf" srcId="{9B3B9F63-DE93-424E-8D2E-A75CD5A55C45}" destId="{12640D61-F6ED-4C2A-A110-BBA018C43E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67F602F-A8CA-44C5-9768-ECB368C78B8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45FECD2-7DB7-4E94-A717-78F49462BB76}">
      <dgm:prSet/>
      <dgm:spPr/>
      <dgm:t>
        <a:bodyPr/>
        <a:lstStyle/>
        <a:p>
          <a:r>
            <a:rPr lang="en-US"/>
            <a:t>Many institutions lack seamless integration with popular calendar systems, hindering efficient synchronization of appointments and potentially causing conflicts</a:t>
          </a:r>
        </a:p>
      </dgm:t>
    </dgm:pt>
    <dgm:pt modelId="{DC0BE1BE-3F9D-400C-B7BF-F7E0DC3C291B}" type="parTrans" cxnId="{1AE97D74-8AFA-4D11-A87C-A7CA5C501BF4}">
      <dgm:prSet/>
      <dgm:spPr/>
      <dgm:t>
        <a:bodyPr/>
        <a:lstStyle/>
        <a:p>
          <a:endParaRPr lang="en-US"/>
        </a:p>
      </dgm:t>
    </dgm:pt>
    <dgm:pt modelId="{355FD841-5CCB-43F5-A361-9D3B13545382}" type="sibTrans" cxnId="{1AE97D74-8AFA-4D11-A87C-A7CA5C501BF4}">
      <dgm:prSet/>
      <dgm:spPr/>
      <dgm:t>
        <a:bodyPr/>
        <a:lstStyle/>
        <a:p>
          <a:endParaRPr lang="en-US"/>
        </a:p>
      </dgm:t>
    </dgm:pt>
    <dgm:pt modelId="{4049561A-9C77-4B49-89E9-3145D233EF41}">
      <dgm:prSet/>
      <dgm:spPr/>
      <dgm:t>
        <a:bodyPr/>
        <a:lstStyle/>
        <a:p>
          <a:r>
            <a:rPr lang="en-US"/>
            <a:t>The problem domain underscores the critical need for a technological solution that addresses these challenges, streamlines the appointment scheduling process, and enhances the overall efficiency and effectiveness of academic interactions within educational institutions</a:t>
          </a:r>
        </a:p>
      </dgm:t>
    </dgm:pt>
    <dgm:pt modelId="{87864587-05EC-4D89-8A9C-4CAE5090DB56}" type="parTrans" cxnId="{C394B0E1-9656-4DD7-9CC6-05DE6B3A0243}">
      <dgm:prSet/>
      <dgm:spPr/>
      <dgm:t>
        <a:bodyPr/>
        <a:lstStyle/>
        <a:p>
          <a:endParaRPr lang="en-US"/>
        </a:p>
      </dgm:t>
    </dgm:pt>
    <dgm:pt modelId="{C98AFB53-8E69-4985-A5AA-092807349441}" type="sibTrans" cxnId="{C394B0E1-9656-4DD7-9CC6-05DE6B3A0243}">
      <dgm:prSet/>
      <dgm:spPr/>
      <dgm:t>
        <a:bodyPr/>
        <a:lstStyle/>
        <a:p>
          <a:endParaRPr lang="en-US"/>
        </a:p>
      </dgm:t>
    </dgm:pt>
    <dgm:pt modelId="{4CBF61BB-70A4-4A9C-8A05-FBD71F203568}">
      <dgm:prSet/>
      <dgm:spPr/>
      <dgm:t>
        <a:bodyPr/>
        <a:lstStyle/>
        <a:p>
          <a:r>
            <a:rPr lang="en-US"/>
            <a:t>The "Schedule an Appointment with the Faculty" project aims to fill this gap by introducing an innovative system that tackles these issues head-on, providing a modernized and user-friendly solution to optimize the scheduling experience for both students and faculty members</a:t>
          </a:r>
        </a:p>
      </dgm:t>
    </dgm:pt>
    <dgm:pt modelId="{F3100407-24F0-47BF-BDCD-607E70393711}" type="parTrans" cxnId="{A1B57A3A-2639-4EF4-8024-26A9DD8E2BA3}">
      <dgm:prSet/>
      <dgm:spPr/>
      <dgm:t>
        <a:bodyPr/>
        <a:lstStyle/>
        <a:p>
          <a:endParaRPr lang="en-US"/>
        </a:p>
      </dgm:t>
    </dgm:pt>
    <dgm:pt modelId="{E1EE3C05-023D-478D-809A-D83F857FC1D2}" type="sibTrans" cxnId="{A1B57A3A-2639-4EF4-8024-26A9DD8E2BA3}">
      <dgm:prSet/>
      <dgm:spPr/>
      <dgm:t>
        <a:bodyPr/>
        <a:lstStyle/>
        <a:p>
          <a:endParaRPr lang="en-US"/>
        </a:p>
      </dgm:t>
    </dgm:pt>
    <dgm:pt modelId="{7A1F4F75-3138-4EDF-8874-3AEA000130C9}" type="pres">
      <dgm:prSet presAssocID="{867F602F-A8CA-44C5-9768-ECB368C78B83}" presName="root" presStyleCnt="0">
        <dgm:presLayoutVars>
          <dgm:dir/>
          <dgm:resizeHandles val="exact"/>
        </dgm:presLayoutVars>
      </dgm:prSet>
      <dgm:spPr/>
    </dgm:pt>
    <dgm:pt modelId="{8F8EAB03-727E-4906-86AA-7EE76F894396}" type="pres">
      <dgm:prSet presAssocID="{D45FECD2-7DB7-4E94-A717-78F49462BB76}" presName="compNode" presStyleCnt="0"/>
      <dgm:spPr/>
    </dgm:pt>
    <dgm:pt modelId="{F97E66AA-7BDD-46CC-A19A-C690B96DCBF7}" type="pres">
      <dgm:prSet presAssocID="{D45FECD2-7DB7-4E94-A717-78F49462BB76}" presName="bgRect" presStyleLbl="bgShp" presStyleIdx="0" presStyleCnt="3"/>
      <dgm:spPr/>
    </dgm:pt>
    <dgm:pt modelId="{FF469690-4077-468F-95E9-7DE00D8172C0}" type="pres">
      <dgm:prSet presAssocID="{D45FECD2-7DB7-4E94-A717-78F49462BB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548604F-E45B-4F55-9DC4-9B5814461EAB}" type="pres">
      <dgm:prSet presAssocID="{D45FECD2-7DB7-4E94-A717-78F49462BB76}" presName="spaceRect" presStyleCnt="0"/>
      <dgm:spPr/>
    </dgm:pt>
    <dgm:pt modelId="{4DD15E83-21EB-45AC-ABCB-070ABCFC0315}" type="pres">
      <dgm:prSet presAssocID="{D45FECD2-7DB7-4E94-A717-78F49462BB76}" presName="parTx" presStyleLbl="revTx" presStyleIdx="0" presStyleCnt="3">
        <dgm:presLayoutVars>
          <dgm:chMax val="0"/>
          <dgm:chPref val="0"/>
        </dgm:presLayoutVars>
      </dgm:prSet>
      <dgm:spPr/>
    </dgm:pt>
    <dgm:pt modelId="{B86BE373-9B9E-46BD-945B-585681A6EBD3}" type="pres">
      <dgm:prSet presAssocID="{355FD841-5CCB-43F5-A361-9D3B13545382}" presName="sibTrans" presStyleCnt="0"/>
      <dgm:spPr/>
    </dgm:pt>
    <dgm:pt modelId="{38BC0AF7-D450-4BE8-8D39-C6554183B095}" type="pres">
      <dgm:prSet presAssocID="{4049561A-9C77-4B49-89E9-3145D233EF41}" presName="compNode" presStyleCnt="0"/>
      <dgm:spPr/>
    </dgm:pt>
    <dgm:pt modelId="{78E37A09-1AF2-47B4-829A-95376F637F60}" type="pres">
      <dgm:prSet presAssocID="{4049561A-9C77-4B49-89E9-3145D233EF41}" presName="bgRect" presStyleLbl="bgShp" presStyleIdx="1" presStyleCnt="3"/>
      <dgm:spPr/>
    </dgm:pt>
    <dgm:pt modelId="{3A55918B-3EAE-4BD7-9522-48BE37E10B4F}" type="pres">
      <dgm:prSet presAssocID="{4049561A-9C77-4B49-89E9-3145D233EF4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7CE5B41-42E0-44E3-9381-C9EEE57C7A8E}" type="pres">
      <dgm:prSet presAssocID="{4049561A-9C77-4B49-89E9-3145D233EF41}" presName="spaceRect" presStyleCnt="0"/>
      <dgm:spPr/>
    </dgm:pt>
    <dgm:pt modelId="{5ADA58B2-73C2-4604-B9DD-4F2549B399B8}" type="pres">
      <dgm:prSet presAssocID="{4049561A-9C77-4B49-89E9-3145D233EF41}" presName="parTx" presStyleLbl="revTx" presStyleIdx="1" presStyleCnt="3">
        <dgm:presLayoutVars>
          <dgm:chMax val="0"/>
          <dgm:chPref val="0"/>
        </dgm:presLayoutVars>
      </dgm:prSet>
      <dgm:spPr/>
    </dgm:pt>
    <dgm:pt modelId="{C5B3055B-EA85-495F-85EB-909DE687034F}" type="pres">
      <dgm:prSet presAssocID="{C98AFB53-8E69-4985-A5AA-092807349441}" presName="sibTrans" presStyleCnt="0"/>
      <dgm:spPr/>
    </dgm:pt>
    <dgm:pt modelId="{424E40B4-4739-4194-A700-64AF65F6EE52}" type="pres">
      <dgm:prSet presAssocID="{4CBF61BB-70A4-4A9C-8A05-FBD71F203568}" presName="compNode" presStyleCnt="0"/>
      <dgm:spPr/>
    </dgm:pt>
    <dgm:pt modelId="{83BD387E-2208-439C-B608-AF538DFAB5A3}" type="pres">
      <dgm:prSet presAssocID="{4CBF61BB-70A4-4A9C-8A05-FBD71F203568}" presName="bgRect" presStyleLbl="bgShp" presStyleIdx="2" presStyleCnt="3"/>
      <dgm:spPr/>
    </dgm:pt>
    <dgm:pt modelId="{0A6AD76E-CE12-4C66-8827-C4E9DB5CFF3B}" type="pres">
      <dgm:prSet presAssocID="{4CBF61BB-70A4-4A9C-8A05-FBD71F20356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A3D894B9-C011-448B-B489-7433BA7013E6}" type="pres">
      <dgm:prSet presAssocID="{4CBF61BB-70A4-4A9C-8A05-FBD71F203568}" presName="spaceRect" presStyleCnt="0"/>
      <dgm:spPr/>
    </dgm:pt>
    <dgm:pt modelId="{33066006-BB08-49BF-99A4-643B8E6D5FCD}" type="pres">
      <dgm:prSet presAssocID="{4CBF61BB-70A4-4A9C-8A05-FBD71F20356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1B57A3A-2639-4EF4-8024-26A9DD8E2BA3}" srcId="{867F602F-A8CA-44C5-9768-ECB368C78B83}" destId="{4CBF61BB-70A4-4A9C-8A05-FBD71F203568}" srcOrd="2" destOrd="0" parTransId="{F3100407-24F0-47BF-BDCD-607E70393711}" sibTransId="{E1EE3C05-023D-478D-809A-D83F857FC1D2}"/>
    <dgm:cxn modelId="{EC4C2563-0877-49A0-9806-12CC5DB2D7DE}" type="presOf" srcId="{867F602F-A8CA-44C5-9768-ECB368C78B83}" destId="{7A1F4F75-3138-4EDF-8874-3AEA000130C9}" srcOrd="0" destOrd="0" presId="urn:microsoft.com/office/officeart/2018/2/layout/IconVerticalSolidList"/>
    <dgm:cxn modelId="{1AE97D74-8AFA-4D11-A87C-A7CA5C501BF4}" srcId="{867F602F-A8CA-44C5-9768-ECB368C78B83}" destId="{D45FECD2-7DB7-4E94-A717-78F49462BB76}" srcOrd="0" destOrd="0" parTransId="{DC0BE1BE-3F9D-400C-B7BF-F7E0DC3C291B}" sibTransId="{355FD841-5CCB-43F5-A361-9D3B13545382}"/>
    <dgm:cxn modelId="{2A034686-8CC0-49EF-ABAA-AFFCDAF103DA}" type="presOf" srcId="{4049561A-9C77-4B49-89E9-3145D233EF41}" destId="{5ADA58B2-73C2-4604-B9DD-4F2549B399B8}" srcOrd="0" destOrd="0" presId="urn:microsoft.com/office/officeart/2018/2/layout/IconVerticalSolidList"/>
    <dgm:cxn modelId="{EC8E978E-B1F7-4D2E-8CD7-8EE53CD9684A}" type="presOf" srcId="{D45FECD2-7DB7-4E94-A717-78F49462BB76}" destId="{4DD15E83-21EB-45AC-ABCB-070ABCFC0315}" srcOrd="0" destOrd="0" presId="urn:microsoft.com/office/officeart/2018/2/layout/IconVerticalSolidList"/>
    <dgm:cxn modelId="{C394B0E1-9656-4DD7-9CC6-05DE6B3A0243}" srcId="{867F602F-A8CA-44C5-9768-ECB368C78B83}" destId="{4049561A-9C77-4B49-89E9-3145D233EF41}" srcOrd="1" destOrd="0" parTransId="{87864587-05EC-4D89-8A9C-4CAE5090DB56}" sibTransId="{C98AFB53-8E69-4985-A5AA-092807349441}"/>
    <dgm:cxn modelId="{CC1F18F6-8D5B-423B-8599-8CABB08BE4D8}" type="presOf" srcId="{4CBF61BB-70A4-4A9C-8A05-FBD71F203568}" destId="{33066006-BB08-49BF-99A4-643B8E6D5FCD}" srcOrd="0" destOrd="0" presId="urn:microsoft.com/office/officeart/2018/2/layout/IconVerticalSolidList"/>
    <dgm:cxn modelId="{C2DF5002-09E0-4374-9879-64E167E46E19}" type="presParOf" srcId="{7A1F4F75-3138-4EDF-8874-3AEA000130C9}" destId="{8F8EAB03-727E-4906-86AA-7EE76F894396}" srcOrd="0" destOrd="0" presId="urn:microsoft.com/office/officeart/2018/2/layout/IconVerticalSolidList"/>
    <dgm:cxn modelId="{CE4A7D74-C9BE-4683-9230-FF73D6642891}" type="presParOf" srcId="{8F8EAB03-727E-4906-86AA-7EE76F894396}" destId="{F97E66AA-7BDD-46CC-A19A-C690B96DCBF7}" srcOrd="0" destOrd="0" presId="urn:microsoft.com/office/officeart/2018/2/layout/IconVerticalSolidList"/>
    <dgm:cxn modelId="{C7522246-0FF0-4708-B7A0-75A5800A9D13}" type="presParOf" srcId="{8F8EAB03-727E-4906-86AA-7EE76F894396}" destId="{FF469690-4077-468F-95E9-7DE00D8172C0}" srcOrd="1" destOrd="0" presId="urn:microsoft.com/office/officeart/2018/2/layout/IconVerticalSolidList"/>
    <dgm:cxn modelId="{171902EF-E2E2-4B7B-BED5-48232C0C8348}" type="presParOf" srcId="{8F8EAB03-727E-4906-86AA-7EE76F894396}" destId="{9548604F-E45B-4F55-9DC4-9B5814461EAB}" srcOrd="2" destOrd="0" presId="urn:microsoft.com/office/officeart/2018/2/layout/IconVerticalSolidList"/>
    <dgm:cxn modelId="{924A073C-3868-4D1F-8CCE-A8D9B238A674}" type="presParOf" srcId="{8F8EAB03-727E-4906-86AA-7EE76F894396}" destId="{4DD15E83-21EB-45AC-ABCB-070ABCFC0315}" srcOrd="3" destOrd="0" presId="urn:microsoft.com/office/officeart/2018/2/layout/IconVerticalSolidList"/>
    <dgm:cxn modelId="{A36772CB-8F05-4F2F-84FD-06FF80B15846}" type="presParOf" srcId="{7A1F4F75-3138-4EDF-8874-3AEA000130C9}" destId="{B86BE373-9B9E-46BD-945B-585681A6EBD3}" srcOrd="1" destOrd="0" presId="urn:microsoft.com/office/officeart/2018/2/layout/IconVerticalSolidList"/>
    <dgm:cxn modelId="{D9005234-A85E-475D-A0AC-4035999F1D1F}" type="presParOf" srcId="{7A1F4F75-3138-4EDF-8874-3AEA000130C9}" destId="{38BC0AF7-D450-4BE8-8D39-C6554183B095}" srcOrd="2" destOrd="0" presId="urn:microsoft.com/office/officeart/2018/2/layout/IconVerticalSolidList"/>
    <dgm:cxn modelId="{CA8C60B0-8C4D-485F-8B71-147FC2EF0E50}" type="presParOf" srcId="{38BC0AF7-D450-4BE8-8D39-C6554183B095}" destId="{78E37A09-1AF2-47B4-829A-95376F637F60}" srcOrd="0" destOrd="0" presId="urn:microsoft.com/office/officeart/2018/2/layout/IconVerticalSolidList"/>
    <dgm:cxn modelId="{AA803885-FD73-4E53-82D6-BCDD0183D3B2}" type="presParOf" srcId="{38BC0AF7-D450-4BE8-8D39-C6554183B095}" destId="{3A55918B-3EAE-4BD7-9522-48BE37E10B4F}" srcOrd="1" destOrd="0" presId="urn:microsoft.com/office/officeart/2018/2/layout/IconVerticalSolidList"/>
    <dgm:cxn modelId="{8843C593-0C57-4440-B237-A2A99E8F9722}" type="presParOf" srcId="{38BC0AF7-D450-4BE8-8D39-C6554183B095}" destId="{57CE5B41-42E0-44E3-9381-C9EEE57C7A8E}" srcOrd="2" destOrd="0" presId="urn:microsoft.com/office/officeart/2018/2/layout/IconVerticalSolidList"/>
    <dgm:cxn modelId="{74E20AC8-AB3D-4437-8A12-D0104B59B1F7}" type="presParOf" srcId="{38BC0AF7-D450-4BE8-8D39-C6554183B095}" destId="{5ADA58B2-73C2-4604-B9DD-4F2549B399B8}" srcOrd="3" destOrd="0" presId="urn:microsoft.com/office/officeart/2018/2/layout/IconVerticalSolidList"/>
    <dgm:cxn modelId="{1E7E1F34-F953-4943-8F84-96C070DBAF76}" type="presParOf" srcId="{7A1F4F75-3138-4EDF-8874-3AEA000130C9}" destId="{C5B3055B-EA85-495F-85EB-909DE687034F}" srcOrd="3" destOrd="0" presId="urn:microsoft.com/office/officeart/2018/2/layout/IconVerticalSolidList"/>
    <dgm:cxn modelId="{ADE0A2B0-F079-4034-AA06-0C1F730D94EC}" type="presParOf" srcId="{7A1F4F75-3138-4EDF-8874-3AEA000130C9}" destId="{424E40B4-4739-4194-A700-64AF65F6EE52}" srcOrd="4" destOrd="0" presId="urn:microsoft.com/office/officeart/2018/2/layout/IconVerticalSolidList"/>
    <dgm:cxn modelId="{AFA22CE3-7B48-4881-95C1-172F9491AB17}" type="presParOf" srcId="{424E40B4-4739-4194-A700-64AF65F6EE52}" destId="{83BD387E-2208-439C-B608-AF538DFAB5A3}" srcOrd="0" destOrd="0" presId="urn:microsoft.com/office/officeart/2018/2/layout/IconVerticalSolidList"/>
    <dgm:cxn modelId="{AA231522-BC11-46F1-B1F3-72B645D13BB5}" type="presParOf" srcId="{424E40B4-4739-4194-A700-64AF65F6EE52}" destId="{0A6AD76E-CE12-4C66-8827-C4E9DB5CFF3B}" srcOrd="1" destOrd="0" presId="urn:microsoft.com/office/officeart/2018/2/layout/IconVerticalSolidList"/>
    <dgm:cxn modelId="{135E0793-4FE3-4B9C-AFCE-787C6DE1B789}" type="presParOf" srcId="{424E40B4-4739-4194-A700-64AF65F6EE52}" destId="{A3D894B9-C011-448B-B489-7433BA7013E6}" srcOrd="2" destOrd="0" presId="urn:microsoft.com/office/officeart/2018/2/layout/IconVerticalSolidList"/>
    <dgm:cxn modelId="{3BDC298F-5D27-4A7A-9D0D-0002C8F9D789}" type="presParOf" srcId="{424E40B4-4739-4194-A700-64AF65F6EE52}" destId="{33066006-BB08-49BF-99A4-643B8E6D5F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C5F0CF-D822-447F-B04E-68DC334059F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408FD6-49F8-4FF6-AA93-8DD868FB9FA2}">
      <dgm:prSet/>
      <dgm:spPr/>
      <dgm:t>
        <a:bodyPr/>
        <a:lstStyle/>
        <a:p>
          <a:r>
            <a:rPr lang="en-US"/>
            <a:t>Frontend Development: Utilize modern web development technologies such as HTML, CSS, Javascript and Bootstrap to create a responsive and user-friendly interface for students and faculty</a:t>
          </a:r>
        </a:p>
      </dgm:t>
    </dgm:pt>
    <dgm:pt modelId="{9AE7246C-D80E-4C85-AA30-B84C0A290233}" type="parTrans" cxnId="{F81EE057-6279-4DAE-B46D-DF88CD5611F4}">
      <dgm:prSet/>
      <dgm:spPr/>
      <dgm:t>
        <a:bodyPr/>
        <a:lstStyle/>
        <a:p>
          <a:endParaRPr lang="en-US"/>
        </a:p>
      </dgm:t>
    </dgm:pt>
    <dgm:pt modelId="{7F57C475-5837-4FCA-949C-509C6F59191D}" type="sibTrans" cxnId="{F81EE057-6279-4DAE-B46D-DF88CD5611F4}">
      <dgm:prSet/>
      <dgm:spPr/>
      <dgm:t>
        <a:bodyPr/>
        <a:lstStyle/>
        <a:p>
          <a:endParaRPr lang="en-US"/>
        </a:p>
      </dgm:t>
    </dgm:pt>
    <dgm:pt modelId="{CA63F6AF-BB47-4FAE-84B5-CEDBC5915F00}">
      <dgm:prSet/>
      <dgm:spPr/>
      <dgm:t>
        <a:bodyPr/>
        <a:lstStyle/>
        <a:p>
          <a:r>
            <a:rPr lang="en-US"/>
            <a:t>Backend Development: Implement a robust backend using Python to handle the logic, manage databases, and communicate with the frontend</a:t>
          </a:r>
        </a:p>
      </dgm:t>
    </dgm:pt>
    <dgm:pt modelId="{8CEF1F8A-64B6-45B0-AEB7-72722D550897}" type="parTrans" cxnId="{61A93289-FE4A-4D63-BF4A-F6BBF5A35F7A}">
      <dgm:prSet/>
      <dgm:spPr/>
      <dgm:t>
        <a:bodyPr/>
        <a:lstStyle/>
        <a:p>
          <a:endParaRPr lang="en-US"/>
        </a:p>
      </dgm:t>
    </dgm:pt>
    <dgm:pt modelId="{70B1CDD7-CE82-4F6A-B28B-86C00C0F50C1}" type="sibTrans" cxnId="{61A93289-FE4A-4D63-BF4A-F6BBF5A35F7A}">
      <dgm:prSet/>
      <dgm:spPr/>
      <dgm:t>
        <a:bodyPr/>
        <a:lstStyle/>
        <a:p>
          <a:endParaRPr lang="en-US"/>
        </a:p>
      </dgm:t>
    </dgm:pt>
    <dgm:pt modelId="{3CA5B19C-9316-4A8C-9329-1061768F56B0}">
      <dgm:prSet/>
      <dgm:spPr/>
      <dgm:t>
        <a:bodyPr/>
        <a:lstStyle/>
        <a:p>
          <a:r>
            <a:rPr lang="en-US"/>
            <a:t>Database: Employ MySQL DB for data storage, providing a flexible and scalable solution for managing appointment schedules</a:t>
          </a:r>
        </a:p>
      </dgm:t>
    </dgm:pt>
    <dgm:pt modelId="{71BE197E-5DB7-480F-B968-7A6383FBFC0B}" type="parTrans" cxnId="{9D8159C5-46D2-4CEC-A954-638A20EEC823}">
      <dgm:prSet/>
      <dgm:spPr/>
      <dgm:t>
        <a:bodyPr/>
        <a:lstStyle/>
        <a:p>
          <a:endParaRPr lang="en-US"/>
        </a:p>
      </dgm:t>
    </dgm:pt>
    <dgm:pt modelId="{87D6EE3E-370C-4D30-A42D-C72639C118D1}" type="sibTrans" cxnId="{9D8159C5-46D2-4CEC-A954-638A20EEC823}">
      <dgm:prSet/>
      <dgm:spPr/>
      <dgm:t>
        <a:bodyPr/>
        <a:lstStyle/>
        <a:p>
          <a:endParaRPr lang="en-US"/>
        </a:p>
      </dgm:t>
    </dgm:pt>
    <dgm:pt modelId="{D64B6179-3FDF-4E86-84A9-D42BF277EA48}">
      <dgm:prSet/>
      <dgm:spPr/>
      <dgm:t>
        <a:bodyPr/>
        <a:lstStyle/>
        <a:p>
          <a:r>
            <a:rPr lang="en-US"/>
            <a:t>Authentication: Implement secure user authentication to ensure authorized access to the system</a:t>
          </a:r>
        </a:p>
      </dgm:t>
    </dgm:pt>
    <dgm:pt modelId="{99DA7F08-9A70-4593-A30D-B114CF881686}" type="parTrans" cxnId="{766CE5DC-7CCC-4B14-B4CC-838CB6EA018D}">
      <dgm:prSet/>
      <dgm:spPr/>
      <dgm:t>
        <a:bodyPr/>
        <a:lstStyle/>
        <a:p>
          <a:endParaRPr lang="en-US"/>
        </a:p>
      </dgm:t>
    </dgm:pt>
    <dgm:pt modelId="{13EE8840-501B-43F4-BF40-D3728C6EB039}" type="sibTrans" cxnId="{766CE5DC-7CCC-4B14-B4CC-838CB6EA018D}">
      <dgm:prSet/>
      <dgm:spPr/>
      <dgm:t>
        <a:bodyPr/>
        <a:lstStyle/>
        <a:p>
          <a:endParaRPr lang="en-US"/>
        </a:p>
      </dgm:t>
    </dgm:pt>
    <dgm:pt modelId="{AB40C088-3BBF-445A-87BA-EED1D34ABB44}" type="pres">
      <dgm:prSet presAssocID="{A3C5F0CF-D822-447F-B04E-68DC334059F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298DF41-5ED2-4C28-B48F-D7C0F8B2318A}" type="pres">
      <dgm:prSet presAssocID="{38408FD6-49F8-4FF6-AA93-8DD868FB9FA2}" presName="hierRoot1" presStyleCnt="0"/>
      <dgm:spPr/>
    </dgm:pt>
    <dgm:pt modelId="{D175BEF3-5BD0-46F7-B729-70968CA85D9B}" type="pres">
      <dgm:prSet presAssocID="{38408FD6-49F8-4FF6-AA93-8DD868FB9FA2}" presName="composite" presStyleCnt="0"/>
      <dgm:spPr/>
    </dgm:pt>
    <dgm:pt modelId="{2F52C34A-D3FE-4373-9D85-EBFFC13C1F42}" type="pres">
      <dgm:prSet presAssocID="{38408FD6-49F8-4FF6-AA93-8DD868FB9FA2}" presName="background" presStyleLbl="node0" presStyleIdx="0" presStyleCnt="4"/>
      <dgm:spPr/>
    </dgm:pt>
    <dgm:pt modelId="{6674BEC8-F378-400E-967A-05D715B499BE}" type="pres">
      <dgm:prSet presAssocID="{38408FD6-49F8-4FF6-AA93-8DD868FB9FA2}" presName="text" presStyleLbl="fgAcc0" presStyleIdx="0" presStyleCnt="4">
        <dgm:presLayoutVars>
          <dgm:chPref val="3"/>
        </dgm:presLayoutVars>
      </dgm:prSet>
      <dgm:spPr/>
    </dgm:pt>
    <dgm:pt modelId="{0CFFFA33-3F93-4654-B050-111FF50F636F}" type="pres">
      <dgm:prSet presAssocID="{38408FD6-49F8-4FF6-AA93-8DD868FB9FA2}" presName="hierChild2" presStyleCnt="0"/>
      <dgm:spPr/>
    </dgm:pt>
    <dgm:pt modelId="{F327BEFA-E6C3-4D38-8B3D-6C03A637C575}" type="pres">
      <dgm:prSet presAssocID="{CA63F6AF-BB47-4FAE-84B5-CEDBC5915F00}" presName="hierRoot1" presStyleCnt="0"/>
      <dgm:spPr/>
    </dgm:pt>
    <dgm:pt modelId="{748B509F-F1F4-43E9-9056-761FA908BEA4}" type="pres">
      <dgm:prSet presAssocID="{CA63F6AF-BB47-4FAE-84B5-CEDBC5915F00}" presName="composite" presStyleCnt="0"/>
      <dgm:spPr/>
    </dgm:pt>
    <dgm:pt modelId="{72BA6001-A122-43F2-9861-6945F4678CFF}" type="pres">
      <dgm:prSet presAssocID="{CA63F6AF-BB47-4FAE-84B5-CEDBC5915F00}" presName="background" presStyleLbl="node0" presStyleIdx="1" presStyleCnt="4"/>
      <dgm:spPr/>
    </dgm:pt>
    <dgm:pt modelId="{10C43996-CC8C-44A6-BFCE-E3EB66E4607C}" type="pres">
      <dgm:prSet presAssocID="{CA63F6AF-BB47-4FAE-84B5-CEDBC5915F00}" presName="text" presStyleLbl="fgAcc0" presStyleIdx="1" presStyleCnt="4">
        <dgm:presLayoutVars>
          <dgm:chPref val="3"/>
        </dgm:presLayoutVars>
      </dgm:prSet>
      <dgm:spPr/>
    </dgm:pt>
    <dgm:pt modelId="{08F2CD34-6393-4DC6-A442-952E133A6548}" type="pres">
      <dgm:prSet presAssocID="{CA63F6AF-BB47-4FAE-84B5-CEDBC5915F00}" presName="hierChild2" presStyleCnt="0"/>
      <dgm:spPr/>
    </dgm:pt>
    <dgm:pt modelId="{3E32B28D-4DB1-4337-A55E-A60D9713CD22}" type="pres">
      <dgm:prSet presAssocID="{3CA5B19C-9316-4A8C-9329-1061768F56B0}" presName="hierRoot1" presStyleCnt="0"/>
      <dgm:spPr/>
    </dgm:pt>
    <dgm:pt modelId="{281CC77D-87D3-4A44-B36C-3AD8D342B701}" type="pres">
      <dgm:prSet presAssocID="{3CA5B19C-9316-4A8C-9329-1061768F56B0}" presName="composite" presStyleCnt="0"/>
      <dgm:spPr/>
    </dgm:pt>
    <dgm:pt modelId="{CF79EC8F-17C0-4323-AC62-85FCF1CE333C}" type="pres">
      <dgm:prSet presAssocID="{3CA5B19C-9316-4A8C-9329-1061768F56B0}" presName="background" presStyleLbl="node0" presStyleIdx="2" presStyleCnt="4"/>
      <dgm:spPr/>
    </dgm:pt>
    <dgm:pt modelId="{DC586BBB-DF19-4C21-9AD6-4780CEBE42BA}" type="pres">
      <dgm:prSet presAssocID="{3CA5B19C-9316-4A8C-9329-1061768F56B0}" presName="text" presStyleLbl="fgAcc0" presStyleIdx="2" presStyleCnt="4">
        <dgm:presLayoutVars>
          <dgm:chPref val="3"/>
        </dgm:presLayoutVars>
      </dgm:prSet>
      <dgm:spPr/>
    </dgm:pt>
    <dgm:pt modelId="{83A865B8-7211-456B-8547-011CC2B66001}" type="pres">
      <dgm:prSet presAssocID="{3CA5B19C-9316-4A8C-9329-1061768F56B0}" presName="hierChild2" presStyleCnt="0"/>
      <dgm:spPr/>
    </dgm:pt>
    <dgm:pt modelId="{C2CE6A19-058C-4F23-BA7B-F45E19957B19}" type="pres">
      <dgm:prSet presAssocID="{D64B6179-3FDF-4E86-84A9-D42BF277EA48}" presName="hierRoot1" presStyleCnt="0"/>
      <dgm:spPr/>
    </dgm:pt>
    <dgm:pt modelId="{56A55D55-832E-4410-A5FB-C7C941B6141B}" type="pres">
      <dgm:prSet presAssocID="{D64B6179-3FDF-4E86-84A9-D42BF277EA48}" presName="composite" presStyleCnt="0"/>
      <dgm:spPr/>
    </dgm:pt>
    <dgm:pt modelId="{5CAE5E37-9256-4863-9BEA-C9B55FFD2A07}" type="pres">
      <dgm:prSet presAssocID="{D64B6179-3FDF-4E86-84A9-D42BF277EA48}" presName="background" presStyleLbl="node0" presStyleIdx="3" presStyleCnt="4"/>
      <dgm:spPr/>
    </dgm:pt>
    <dgm:pt modelId="{B137238D-DBD2-4313-8604-732ABF94145B}" type="pres">
      <dgm:prSet presAssocID="{D64B6179-3FDF-4E86-84A9-D42BF277EA48}" presName="text" presStyleLbl="fgAcc0" presStyleIdx="3" presStyleCnt="4">
        <dgm:presLayoutVars>
          <dgm:chPref val="3"/>
        </dgm:presLayoutVars>
      </dgm:prSet>
      <dgm:spPr/>
    </dgm:pt>
    <dgm:pt modelId="{AA4B2727-F321-49EB-AF41-0BAF0D4280BC}" type="pres">
      <dgm:prSet presAssocID="{D64B6179-3FDF-4E86-84A9-D42BF277EA48}" presName="hierChild2" presStyleCnt="0"/>
      <dgm:spPr/>
    </dgm:pt>
  </dgm:ptLst>
  <dgm:cxnLst>
    <dgm:cxn modelId="{F2514E11-4D36-4C3F-945D-C563A547749C}" type="presOf" srcId="{38408FD6-49F8-4FF6-AA93-8DD868FB9FA2}" destId="{6674BEC8-F378-400E-967A-05D715B499BE}" srcOrd="0" destOrd="0" presId="urn:microsoft.com/office/officeart/2005/8/layout/hierarchy1"/>
    <dgm:cxn modelId="{D36CFA18-2722-420C-AFD9-195C14A2726D}" type="presOf" srcId="{3CA5B19C-9316-4A8C-9329-1061768F56B0}" destId="{DC586BBB-DF19-4C21-9AD6-4780CEBE42BA}" srcOrd="0" destOrd="0" presId="urn:microsoft.com/office/officeart/2005/8/layout/hierarchy1"/>
    <dgm:cxn modelId="{2FD6E219-7993-40B4-8ADF-A4DA61065A93}" type="presOf" srcId="{CA63F6AF-BB47-4FAE-84B5-CEDBC5915F00}" destId="{10C43996-CC8C-44A6-BFCE-E3EB66E4607C}" srcOrd="0" destOrd="0" presId="urn:microsoft.com/office/officeart/2005/8/layout/hierarchy1"/>
    <dgm:cxn modelId="{715AA541-F257-4BE7-AA50-C5CB444DF625}" type="presOf" srcId="{D64B6179-3FDF-4E86-84A9-D42BF277EA48}" destId="{B137238D-DBD2-4313-8604-732ABF94145B}" srcOrd="0" destOrd="0" presId="urn:microsoft.com/office/officeart/2005/8/layout/hierarchy1"/>
    <dgm:cxn modelId="{F81EE057-6279-4DAE-B46D-DF88CD5611F4}" srcId="{A3C5F0CF-D822-447F-B04E-68DC334059F1}" destId="{38408FD6-49F8-4FF6-AA93-8DD868FB9FA2}" srcOrd="0" destOrd="0" parTransId="{9AE7246C-D80E-4C85-AA30-B84C0A290233}" sibTransId="{7F57C475-5837-4FCA-949C-509C6F59191D}"/>
    <dgm:cxn modelId="{61A93289-FE4A-4D63-BF4A-F6BBF5A35F7A}" srcId="{A3C5F0CF-D822-447F-B04E-68DC334059F1}" destId="{CA63F6AF-BB47-4FAE-84B5-CEDBC5915F00}" srcOrd="1" destOrd="0" parTransId="{8CEF1F8A-64B6-45B0-AEB7-72722D550897}" sibTransId="{70B1CDD7-CE82-4F6A-B28B-86C00C0F50C1}"/>
    <dgm:cxn modelId="{9D8159C5-46D2-4CEC-A954-638A20EEC823}" srcId="{A3C5F0CF-D822-447F-B04E-68DC334059F1}" destId="{3CA5B19C-9316-4A8C-9329-1061768F56B0}" srcOrd="2" destOrd="0" parTransId="{71BE197E-5DB7-480F-B968-7A6383FBFC0B}" sibTransId="{87D6EE3E-370C-4D30-A42D-C72639C118D1}"/>
    <dgm:cxn modelId="{766CE5DC-7CCC-4B14-B4CC-838CB6EA018D}" srcId="{A3C5F0CF-D822-447F-B04E-68DC334059F1}" destId="{D64B6179-3FDF-4E86-84A9-D42BF277EA48}" srcOrd="3" destOrd="0" parTransId="{99DA7F08-9A70-4593-A30D-B114CF881686}" sibTransId="{13EE8840-501B-43F4-BF40-D3728C6EB039}"/>
    <dgm:cxn modelId="{7EF82EEA-A961-4FCF-98CF-675C8D135FE3}" type="presOf" srcId="{A3C5F0CF-D822-447F-B04E-68DC334059F1}" destId="{AB40C088-3BBF-445A-87BA-EED1D34ABB44}" srcOrd="0" destOrd="0" presId="urn:microsoft.com/office/officeart/2005/8/layout/hierarchy1"/>
    <dgm:cxn modelId="{E4F0723E-EE2D-4541-86A6-2AABA46DC5D4}" type="presParOf" srcId="{AB40C088-3BBF-445A-87BA-EED1D34ABB44}" destId="{0298DF41-5ED2-4C28-B48F-D7C0F8B2318A}" srcOrd="0" destOrd="0" presId="urn:microsoft.com/office/officeart/2005/8/layout/hierarchy1"/>
    <dgm:cxn modelId="{13BB6C7B-B382-4B9D-BD44-C47F4A059DF2}" type="presParOf" srcId="{0298DF41-5ED2-4C28-B48F-D7C0F8B2318A}" destId="{D175BEF3-5BD0-46F7-B729-70968CA85D9B}" srcOrd="0" destOrd="0" presId="urn:microsoft.com/office/officeart/2005/8/layout/hierarchy1"/>
    <dgm:cxn modelId="{A24D21FD-7D29-4076-B8B0-99A0C794B405}" type="presParOf" srcId="{D175BEF3-5BD0-46F7-B729-70968CA85D9B}" destId="{2F52C34A-D3FE-4373-9D85-EBFFC13C1F42}" srcOrd="0" destOrd="0" presId="urn:microsoft.com/office/officeart/2005/8/layout/hierarchy1"/>
    <dgm:cxn modelId="{D23B5189-35AB-424D-AFEF-207AA35F54E1}" type="presParOf" srcId="{D175BEF3-5BD0-46F7-B729-70968CA85D9B}" destId="{6674BEC8-F378-400E-967A-05D715B499BE}" srcOrd="1" destOrd="0" presId="urn:microsoft.com/office/officeart/2005/8/layout/hierarchy1"/>
    <dgm:cxn modelId="{5B8E9A3C-6349-45E8-809D-553924C44CCA}" type="presParOf" srcId="{0298DF41-5ED2-4C28-B48F-D7C0F8B2318A}" destId="{0CFFFA33-3F93-4654-B050-111FF50F636F}" srcOrd="1" destOrd="0" presId="urn:microsoft.com/office/officeart/2005/8/layout/hierarchy1"/>
    <dgm:cxn modelId="{42278543-10E5-4832-B801-AB412A7278AA}" type="presParOf" srcId="{AB40C088-3BBF-445A-87BA-EED1D34ABB44}" destId="{F327BEFA-E6C3-4D38-8B3D-6C03A637C575}" srcOrd="1" destOrd="0" presId="urn:microsoft.com/office/officeart/2005/8/layout/hierarchy1"/>
    <dgm:cxn modelId="{F05446D5-8B60-4BD6-8ECC-4FAA1D22B8FB}" type="presParOf" srcId="{F327BEFA-E6C3-4D38-8B3D-6C03A637C575}" destId="{748B509F-F1F4-43E9-9056-761FA908BEA4}" srcOrd="0" destOrd="0" presId="urn:microsoft.com/office/officeart/2005/8/layout/hierarchy1"/>
    <dgm:cxn modelId="{79DBDCA5-7580-41A8-BEA4-FC707B6C79EA}" type="presParOf" srcId="{748B509F-F1F4-43E9-9056-761FA908BEA4}" destId="{72BA6001-A122-43F2-9861-6945F4678CFF}" srcOrd="0" destOrd="0" presId="urn:microsoft.com/office/officeart/2005/8/layout/hierarchy1"/>
    <dgm:cxn modelId="{C51BD2CB-848E-456D-9478-CAEFF974C855}" type="presParOf" srcId="{748B509F-F1F4-43E9-9056-761FA908BEA4}" destId="{10C43996-CC8C-44A6-BFCE-E3EB66E4607C}" srcOrd="1" destOrd="0" presId="urn:microsoft.com/office/officeart/2005/8/layout/hierarchy1"/>
    <dgm:cxn modelId="{0E71719F-F25D-408D-A5A8-C20B743347E3}" type="presParOf" srcId="{F327BEFA-E6C3-4D38-8B3D-6C03A637C575}" destId="{08F2CD34-6393-4DC6-A442-952E133A6548}" srcOrd="1" destOrd="0" presId="urn:microsoft.com/office/officeart/2005/8/layout/hierarchy1"/>
    <dgm:cxn modelId="{82FCC58F-41FC-4987-A347-783551476A34}" type="presParOf" srcId="{AB40C088-3BBF-445A-87BA-EED1D34ABB44}" destId="{3E32B28D-4DB1-4337-A55E-A60D9713CD22}" srcOrd="2" destOrd="0" presId="urn:microsoft.com/office/officeart/2005/8/layout/hierarchy1"/>
    <dgm:cxn modelId="{92F9B85B-FD28-4EBE-99CC-655CA36AFF9B}" type="presParOf" srcId="{3E32B28D-4DB1-4337-A55E-A60D9713CD22}" destId="{281CC77D-87D3-4A44-B36C-3AD8D342B701}" srcOrd="0" destOrd="0" presId="urn:microsoft.com/office/officeart/2005/8/layout/hierarchy1"/>
    <dgm:cxn modelId="{7BE1377B-57A8-410C-89A6-8604C954344A}" type="presParOf" srcId="{281CC77D-87D3-4A44-B36C-3AD8D342B701}" destId="{CF79EC8F-17C0-4323-AC62-85FCF1CE333C}" srcOrd="0" destOrd="0" presId="urn:microsoft.com/office/officeart/2005/8/layout/hierarchy1"/>
    <dgm:cxn modelId="{15FE0FF7-0EF8-4C3B-8AA9-681029A24367}" type="presParOf" srcId="{281CC77D-87D3-4A44-B36C-3AD8D342B701}" destId="{DC586BBB-DF19-4C21-9AD6-4780CEBE42BA}" srcOrd="1" destOrd="0" presId="urn:microsoft.com/office/officeart/2005/8/layout/hierarchy1"/>
    <dgm:cxn modelId="{30199D4C-CEAD-4A09-BC8F-5573D9320EDF}" type="presParOf" srcId="{3E32B28D-4DB1-4337-A55E-A60D9713CD22}" destId="{83A865B8-7211-456B-8547-011CC2B66001}" srcOrd="1" destOrd="0" presId="urn:microsoft.com/office/officeart/2005/8/layout/hierarchy1"/>
    <dgm:cxn modelId="{0A589A80-63FA-404C-90EE-86921F6CC7B3}" type="presParOf" srcId="{AB40C088-3BBF-445A-87BA-EED1D34ABB44}" destId="{C2CE6A19-058C-4F23-BA7B-F45E19957B19}" srcOrd="3" destOrd="0" presId="urn:microsoft.com/office/officeart/2005/8/layout/hierarchy1"/>
    <dgm:cxn modelId="{450FEB4A-A04C-4220-BA2C-A1F6361B326D}" type="presParOf" srcId="{C2CE6A19-058C-4F23-BA7B-F45E19957B19}" destId="{56A55D55-832E-4410-A5FB-C7C941B6141B}" srcOrd="0" destOrd="0" presId="urn:microsoft.com/office/officeart/2005/8/layout/hierarchy1"/>
    <dgm:cxn modelId="{E36F5939-6A24-4E9C-BC73-9D468EECB7C1}" type="presParOf" srcId="{56A55D55-832E-4410-A5FB-C7C941B6141B}" destId="{5CAE5E37-9256-4863-9BEA-C9B55FFD2A07}" srcOrd="0" destOrd="0" presId="urn:microsoft.com/office/officeart/2005/8/layout/hierarchy1"/>
    <dgm:cxn modelId="{B78856D4-AA48-4914-8228-AC5BE3DB5550}" type="presParOf" srcId="{56A55D55-832E-4410-A5FB-C7C941B6141B}" destId="{B137238D-DBD2-4313-8604-732ABF94145B}" srcOrd="1" destOrd="0" presId="urn:microsoft.com/office/officeart/2005/8/layout/hierarchy1"/>
    <dgm:cxn modelId="{8765A869-D909-4134-8AB1-1F19C2B8DC1D}" type="presParOf" srcId="{C2CE6A19-058C-4F23-BA7B-F45E19957B19}" destId="{AA4B2727-F321-49EB-AF41-0BAF0D4280B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69F4DCC-0EBA-434E-BE6A-ECF966990A5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7E7246-505C-44C7-8CC9-97A229CB5F5D}">
      <dgm:prSet/>
      <dgm:spPr/>
      <dgm:t>
        <a:bodyPr/>
        <a:lstStyle/>
        <a:p>
          <a:r>
            <a:rPr lang="en-US" dirty="0"/>
            <a:t>We also look forward to perform a technology transfer to interested Business stakeholders and Industries</a:t>
          </a:r>
        </a:p>
      </dgm:t>
    </dgm:pt>
    <dgm:pt modelId="{60E71ED4-8072-4B5A-9163-873572322351}" type="parTrans" cxnId="{2AB15BD2-6A91-4EFE-95E4-CB5E036E7E3F}">
      <dgm:prSet/>
      <dgm:spPr/>
      <dgm:t>
        <a:bodyPr/>
        <a:lstStyle/>
        <a:p>
          <a:endParaRPr lang="en-US"/>
        </a:p>
      </dgm:t>
    </dgm:pt>
    <dgm:pt modelId="{41463E56-16A2-4B57-AA0C-B1A888D36470}" type="sibTrans" cxnId="{2AB15BD2-6A91-4EFE-95E4-CB5E036E7E3F}">
      <dgm:prSet/>
      <dgm:spPr/>
      <dgm:t>
        <a:bodyPr/>
        <a:lstStyle/>
        <a:p>
          <a:endParaRPr lang="en-US"/>
        </a:p>
      </dgm:t>
    </dgm:pt>
    <dgm:pt modelId="{0E1740CD-6F58-4E73-A863-88D3CE565582}">
      <dgm:prSet/>
      <dgm:spPr/>
      <dgm:t>
        <a:bodyPr/>
        <a:lstStyle/>
        <a:p>
          <a:r>
            <a:rPr lang="en-US" dirty="0"/>
            <a:t>Emphasize how the system addresses specific pain points or challenges in appointment scheduling within educational institutions</a:t>
          </a:r>
        </a:p>
      </dgm:t>
    </dgm:pt>
    <dgm:pt modelId="{B725D249-8922-4121-A400-A87F85EB6BAA}" type="parTrans" cxnId="{57E4BA17-0116-4580-B470-96ED74A91A3E}">
      <dgm:prSet/>
      <dgm:spPr/>
      <dgm:t>
        <a:bodyPr/>
        <a:lstStyle/>
        <a:p>
          <a:endParaRPr lang="en-US"/>
        </a:p>
      </dgm:t>
    </dgm:pt>
    <dgm:pt modelId="{42FDB67A-1FB7-4659-AE09-FE0C9E1C2508}" type="sibTrans" cxnId="{57E4BA17-0116-4580-B470-96ED74A91A3E}">
      <dgm:prSet/>
      <dgm:spPr/>
      <dgm:t>
        <a:bodyPr/>
        <a:lstStyle/>
        <a:p>
          <a:endParaRPr lang="en-US"/>
        </a:p>
      </dgm:t>
    </dgm:pt>
    <dgm:pt modelId="{3084DE96-E28E-47A1-8223-EFB0C31D38B7}" type="pres">
      <dgm:prSet presAssocID="{E69F4DCC-0EBA-434E-BE6A-ECF966990A5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CB787B-87FC-4753-8380-14779232753B}" type="pres">
      <dgm:prSet presAssocID="{1A7E7246-505C-44C7-8CC9-97A229CB5F5D}" presName="hierRoot1" presStyleCnt="0"/>
      <dgm:spPr/>
    </dgm:pt>
    <dgm:pt modelId="{AB4E1965-F29B-492E-83A0-3B52EA75E603}" type="pres">
      <dgm:prSet presAssocID="{1A7E7246-505C-44C7-8CC9-97A229CB5F5D}" presName="composite" presStyleCnt="0"/>
      <dgm:spPr/>
    </dgm:pt>
    <dgm:pt modelId="{D7CD1803-9663-40CB-8E9B-82ECAC6769FD}" type="pres">
      <dgm:prSet presAssocID="{1A7E7246-505C-44C7-8CC9-97A229CB5F5D}" presName="background" presStyleLbl="node0" presStyleIdx="0" presStyleCnt="2"/>
      <dgm:spPr/>
    </dgm:pt>
    <dgm:pt modelId="{FD7160D1-622F-4518-A3F0-DDDAC55B9960}" type="pres">
      <dgm:prSet presAssocID="{1A7E7246-505C-44C7-8CC9-97A229CB5F5D}" presName="text" presStyleLbl="fgAcc0" presStyleIdx="0" presStyleCnt="2">
        <dgm:presLayoutVars>
          <dgm:chPref val="3"/>
        </dgm:presLayoutVars>
      </dgm:prSet>
      <dgm:spPr/>
    </dgm:pt>
    <dgm:pt modelId="{A745E583-A261-4352-9139-A9B5C1C244F1}" type="pres">
      <dgm:prSet presAssocID="{1A7E7246-505C-44C7-8CC9-97A229CB5F5D}" presName="hierChild2" presStyleCnt="0"/>
      <dgm:spPr/>
    </dgm:pt>
    <dgm:pt modelId="{C46FD56E-2D39-4BC6-9C20-6F0C1BD714ED}" type="pres">
      <dgm:prSet presAssocID="{0E1740CD-6F58-4E73-A863-88D3CE565582}" presName="hierRoot1" presStyleCnt="0"/>
      <dgm:spPr/>
    </dgm:pt>
    <dgm:pt modelId="{31246226-1FBF-4219-BF1D-FD972647A6C4}" type="pres">
      <dgm:prSet presAssocID="{0E1740CD-6F58-4E73-A863-88D3CE565582}" presName="composite" presStyleCnt="0"/>
      <dgm:spPr/>
    </dgm:pt>
    <dgm:pt modelId="{7E9F7929-05E7-4E05-81DB-716B3EF748B9}" type="pres">
      <dgm:prSet presAssocID="{0E1740CD-6F58-4E73-A863-88D3CE565582}" presName="background" presStyleLbl="node0" presStyleIdx="1" presStyleCnt="2"/>
      <dgm:spPr/>
    </dgm:pt>
    <dgm:pt modelId="{B9AC80B8-F2B6-4953-9C8D-608738DF9377}" type="pres">
      <dgm:prSet presAssocID="{0E1740CD-6F58-4E73-A863-88D3CE565582}" presName="text" presStyleLbl="fgAcc0" presStyleIdx="1" presStyleCnt="2">
        <dgm:presLayoutVars>
          <dgm:chPref val="3"/>
        </dgm:presLayoutVars>
      </dgm:prSet>
      <dgm:spPr/>
    </dgm:pt>
    <dgm:pt modelId="{30595746-35A2-489C-986D-C20DCE15FBD0}" type="pres">
      <dgm:prSet presAssocID="{0E1740CD-6F58-4E73-A863-88D3CE565582}" presName="hierChild2" presStyleCnt="0"/>
      <dgm:spPr/>
    </dgm:pt>
  </dgm:ptLst>
  <dgm:cxnLst>
    <dgm:cxn modelId="{5A3D0613-CC8B-40D7-A3C3-C840F6B6748A}" type="presOf" srcId="{0E1740CD-6F58-4E73-A863-88D3CE565582}" destId="{B9AC80B8-F2B6-4953-9C8D-608738DF9377}" srcOrd="0" destOrd="0" presId="urn:microsoft.com/office/officeart/2005/8/layout/hierarchy1"/>
    <dgm:cxn modelId="{57E4BA17-0116-4580-B470-96ED74A91A3E}" srcId="{E69F4DCC-0EBA-434E-BE6A-ECF966990A52}" destId="{0E1740CD-6F58-4E73-A863-88D3CE565582}" srcOrd="1" destOrd="0" parTransId="{B725D249-8922-4121-A400-A87F85EB6BAA}" sibTransId="{42FDB67A-1FB7-4659-AE09-FE0C9E1C2508}"/>
    <dgm:cxn modelId="{9BD5AB42-DF29-459E-8846-4587DF9A0951}" type="presOf" srcId="{E69F4DCC-0EBA-434E-BE6A-ECF966990A52}" destId="{3084DE96-E28E-47A1-8223-EFB0C31D38B7}" srcOrd="0" destOrd="0" presId="urn:microsoft.com/office/officeart/2005/8/layout/hierarchy1"/>
    <dgm:cxn modelId="{F09F68B6-E52D-4F84-9E1B-AA6BEAB934E5}" type="presOf" srcId="{1A7E7246-505C-44C7-8CC9-97A229CB5F5D}" destId="{FD7160D1-622F-4518-A3F0-DDDAC55B9960}" srcOrd="0" destOrd="0" presId="urn:microsoft.com/office/officeart/2005/8/layout/hierarchy1"/>
    <dgm:cxn modelId="{2AB15BD2-6A91-4EFE-95E4-CB5E036E7E3F}" srcId="{E69F4DCC-0EBA-434E-BE6A-ECF966990A52}" destId="{1A7E7246-505C-44C7-8CC9-97A229CB5F5D}" srcOrd="0" destOrd="0" parTransId="{60E71ED4-8072-4B5A-9163-873572322351}" sibTransId="{41463E56-16A2-4B57-AA0C-B1A888D36470}"/>
    <dgm:cxn modelId="{B082F06A-15AF-46EE-8FF1-5139A3866298}" type="presParOf" srcId="{3084DE96-E28E-47A1-8223-EFB0C31D38B7}" destId="{2BCB787B-87FC-4753-8380-14779232753B}" srcOrd="0" destOrd="0" presId="urn:microsoft.com/office/officeart/2005/8/layout/hierarchy1"/>
    <dgm:cxn modelId="{AC6F2853-AF89-4F69-950E-5354FC17AC27}" type="presParOf" srcId="{2BCB787B-87FC-4753-8380-14779232753B}" destId="{AB4E1965-F29B-492E-83A0-3B52EA75E603}" srcOrd="0" destOrd="0" presId="urn:microsoft.com/office/officeart/2005/8/layout/hierarchy1"/>
    <dgm:cxn modelId="{942ED137-870F-4EC3-AF30-3F844374B8BE}" type="presParOf" srcId="{AB4E1965-F29B-492E-83A0-3B52EA75E603}" destId="{D7CD1803-9663-40CB-8E9B-82ECAC6769FD}" srcOrd="0" destOrd="0" presId="urn:microsoft.com/office/officeart/2005/8/layout/hierarchy1"/>
    <dgm:cxn modelId="{B5E9BB00-E7EA-41B7-ABA9-8CC768AA940D}" type="presParOf" srcId="{AB4E1965-F29B-492E-83A0-3B52EA75E603}" destId="{FD7160D1-622F-4518-A3F0-DDDAC55B9960}" srcOrd="1" destOrd="0" presId="urn:microsoft.com/office/officeart/2005/8/layout/hierarchy1"/>
    <dgm:cxn modelId="{F2FAB097-8D72-4158-8CB6-9F7987790AE6}" type="presParOf" srcId="{2BCB787B-87FC-4753-8380-14779232753B}" destId="{A745E583-A261-4352-9139-A9B5C1C244F1}" srcOrd="1" destOrd="0" presId="urn:microsoft.com/office/officeart/2005/8/layout/hierarchy1"/>
    <dgm:cxn modelId="{01BA6406-10FF-4014-9485-2904B35538AE}" type="presParOf" srcId="{3084DE96-E28E-47A1-8223-EFB0C31D38B7}" destId="{C46FD56E-2D39-4BC6-9C20-6F0C1BD714ED}" srcOrd="1" destOrd="0" presId="urn:microsoft.com/office/officeart/2005/8/layout/hierarchy1"/>
    <dgm:cxn modelId="{E3FE67E5-4CD3-4F31-9C49-41481A5287DC}" type="presParOf" srcId="{C46FD56E-2D39-4BC6-9C20-6F0C1BD714ED}" destId="{31246226-1FBF-4219-BF1D-FD972647A6C4}" srcOrd="0" destOrd="0" presId="urn:microsoft.com/office/officeart/2005/8/layout/hierarchy1"/>
    <dgm:cxn modelId="{F05B8E85-38BE-4019-A70D-104915FAB363}" type="presParOf" srcId="{31246226-1FBF-4219-BF1D-FD972647A6C4}" destId="{7E9F7929-05E7-4E05-81DB-716B3EF748B9}" srcOrd="0" destOrd="0" presId="urn:microsoft.com/office/officeart/2005/8/layout/hierarchy1"/>
    <dgm:cxn modelId="{9182BD8E-F283-497E-9880-8F20C4B38B14}" type="presParOf" srcId="{31246226-1FBF-4219-BF1D-FD972647A6C4}" destId="{B9AC80B8-F2B6-4953-9C8D-608738DF9377}" srcOrd="1" destOrd="0" presId="urn:microsoft.com/office/officeart/2005/8/layout/hierarchy1"/>
    <dgm:cxn modelId="{31933A72-BC87-49E2-8EA6-C934A6EA4B48}" type="presParOf" srcId="{C46FD56E-2D39-4BC6-9C20-6F0C1BD714ED}" destId="{30595746-35A2-489C-986D-C20DCE15FBD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5135838-578C-41F5-B3E3-4CD2A8A833DF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488E04F-C116-40AD-991F-BBFA59A32142}">
      <dgm:prSet/>
      <dgm:spPr/>
      <dgm:t>
        <a:bodyPr/>
        <a:lstStyle/>
        <a:p>
          <a:r>
            <a:rPr lang="en-US"/>
            <a:t>Understand the different stakeholders within the business or industry who would be interested in or affected by the scheduling system</a:t>
          </a:r>
        </a:p>
      </dgm:t>
    </dgm:pt>
    <dgm:pt modelId="{3CC6A2A3-4B0F-4136-A9F4-3D4F97BA5054}" type="parTrans" cxnId="{5B989676-B247-4961-B6EF-D32A05EE0570}">
      <dgm:prSet/>
      <dgm:spPr/>
      <dgm:t>
        <a:bodyPr/>
        <a:lstStyle/>
        <a:p>
          <a:endParaRPr lang="en-US"/>
        </a:p>
      </dgm:t>
    </dgm:pt>
    <dgm:pt modelId="{FF7D5310-8CDA-4FFE-8581-FEE907662744}" type="sibTrans" cxnId="{5B989676-B247-4961-B6EF-D32A05EE0570}">
      <dgm:prSet/>
      <dgm:spPr/>
      <dgm:t>
        <a:bodyPr/>
        <a:lstStyle/>
        <a:p>
          <a:endParaRPr lang="en-US"/>
        </a:p>
      </dgm:t>
    </dgm:pt>
    <dgm:pt modelId="{DA4B1980-664A-4CFC-B84C-A3D9ACE129C8}">
      <dgm:prSet/>
      <dgm:spPr/>
      <dgm:t>
        <a:bodyPr/>
        <a:lstStyle/>
        <a:p>
          <a:r>
            <a:rPr lang="en-US"/>
            <a:t>Tailor messages to address the unique needs and concerns of each stakeholder group</a:t>
          </a:r>
        </a:p>
      </dgm:t>
    </dgm:pt>
    <dgm:pt modelId="{6054F809-A37C-46B3-A1A6-A19E65A428F7}" type="parTrans" cxnId="{759209E2-542C-42ED-A264-08752C8D84C8}">
      <dgm:prSet/>
      <dgm:spPr/>
      <dgm:t>
        <a:bodyPr/>
        <a:lstStyle/>
        <a:p>
          <a:endParaRPr lang="en-US"/>
        </a:p>
      </dgm:t>
    </dgm:pt>
    <dgm:pt modelId="{DF7353E7-B2A8-4509-8181-B3796CCCE336}" type="sibTrans" cxnId="{759209E2-542C-42ED-A264-08752C8D84C8}">
      <dgm:prSet/>
      <dgm:spPr/>
      <dgm:t>
        <a:bodyPr/>
        <a:lstStyle/>
        <a:p>
          <a:endParaRPr lang="en-US"/>
        </a:p>
      </dgm:t>
    </dgm:pt>
    <dgm:pt modelId="{E528E8A2-ADD9-439A-8897-60511A2FD446}" type="pres">
      <dgm:prSet presAssocID="{55135838-578C-41F5-B3E3-4CD2A8A833DF}" presName="diagram" presStyleCnt="0">
        <dgm:presLayoutVars>
          <dgm:dir/>
          <dgm:resizeHandles val="exact"/>
        </dgm:presLayoutVars>
      </dgm:prSet>
      <dgm:spPr/>
    </dgm:pt>
    <dgm:pt modelId="{28DEBC20-B8BE-4133-AE32-022BC5320D50}" type="pres">
      <dgm:prSet presAssocID="{A488E04F-C116-40AD-991F-BBFA59A32142}" presName="node" presStyleLbl="node1" presStyleIdx="0" presStyleCnt="2">
        <dgm:presLayoutVars>
          <dgm:bulletEnabled val="1"/>
        </dgm:presLayoutVars>
      </dgm:prSet>
      <dgm:spPr/>
    </dgm:pt>
    <dgm:pt modelId="{51A0434C-EEBD-4226-88F7-5D09895A3CBD}" type="pres">
      <dgm:prSet presAssocID="{FF7D5310-8CDA-4FFE-8581-FEE907662744}" presName="sibTrans" presStyleCnt="0"/>
      <dgm:spPr/>
    </dgm:pt>
    <dgm:pt modelId="{F0467144-BF43-4612-93B5-65E9586BC977}" type="pres">
      <dgm:prSet presAssocID="{DA4B1980-664A-4CFC-B84C-A3D9ACE129C8}" presName="node" presStyleLbl="node1" presStyleIdx="1" presStyleCnt="2">
        <dgm:presLayoutVars>
          <dgm:bulletEnabled val="1"/>
        </dgm:presLayoutVars>
      </dgm:prSet>
      <dgm:spPr/>
    </dgm:pt>
  </dgm:ptLst>
  <dgm:cxnLst>
    <dgm:cxn modelId="{4C39B40C-49B7-41E2-B70A-C6C558F13CD0}" type="presOf" srcId="{A488E04F-C116-40AD-991F-BBFA59A32142}" destId="{28DEBC20-B8BE-4133-AE32-022BC5320D50}" srcOrd="0" destOrd="0" presId="urn:microsoft.com/office/officeart/2005/8/layout/default"/>
    <dgm:cxn modelId="{1086B120-342C-4624-A2B1-5EA79C1FB7EA}" type="presOf" srcId="{55135838-578C-41F5-B3E3-4CD2A8A833DF}" destId="{E528E8A2-ADD9-439A-8897-60511A2FD446}" srcOrd="0" destOrd="0" presId="urn:microsoft.com/office/officeart/2005/8/layout/default"/>
    <dgm:cxn modelId="{5B989676-B247-4961-B6EF-D32A05EE0570}" srcId="{55135838-578C-41F5-B3E3-4CD2A8A833DF}" destId="{A488E04F-C116-40AD-991F-BBFA59A32142}" srcOrd="0" destOrd="0" parTransId="{3CC6A2A3-4B0F-4136-A9F4-3D4F97BA5054}" sibTransId="{FF7D5310-8CDA-4FFE-8581-FEE907662744}"/>
    <dgm:cxn modelId="{F9327AAC-0013-4458-BC6B-31CE4309420B}" type="presOf" srcId="{DA4B1980-664A-4CFC-B84C-A3D9ACE129C8}" destId="{F0467144-BF43-4612-93B5-65E9586BC977}" srcOrd="0" destOrd="0" presId="urn:microsoft.com/office/officeart/2005/8/layout/default"/>
    <dgm:cxn modelId="{759209E2-542C-42ED-A264-08752C8D84C8}" srcId="{55135838-578C-41F5-B3E3-4CD2A8A833DF}" destId="{DA4B1980-664A-4CFC-B84C-A3D9ACE129C8}" srcOrd="1" destOrd="0" parTransId="{6054F809-A37C-46B3-A1A6-A19E65A428F7}" sibTransId="{DF7353E7-B2A8-4509-8181-B3796CCCE336}"/>
    <dgm:cxn modelId="{56396814-4454-4C8D-95A0-3B6005BA08F4}" type="presParOf" srcId="{E528E8A2-ADD9-439A-8897-60511A2FD446}" destId="{28DEBC20-B8BE-4133-AE32-022BC5320D50}" srcOrd="0" destOrd="0" presId="urn:microsoft.com/office/officeart/2005/8/layout/default"/>
    <dgm:cxn modelId="{8006C98F-C54D-4E73-BD16-7F8F70C66756}" type="presParOf" srcId="{E528E8A2-ADD9-439A-8897-60511A2FD446}" destId="{51A0434C-EEBD-4226-88F7-5D09895A3CBD}" srcOrd="1" destOrd="0" presId="urn:microsoft.com/office/officeart/2005/8/layout/default"/>
    <dgm:cxn modelId="{E6B89191-C84D-4444-8BE7-E6D2057051A8}" type="presParOf" srcId="{E528E8A2-ADD9-439A-8897-60511A2FD446}" destId="{F0467144-BF43-4612-93B5-65E9586BC97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68143D6-F068-420F-A1C7-F1D96BE968C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7AFB68E-83BB-44E2-B877-7A738F9A198F}">
      <dgm:prSet/>
      <dgm:spPr/>
      <dgm:t>
        <a:bodyPr/>
        <a:lstStyle/>
        <a:p>
          <a:r>
            <a:rPr lang="en-US"/>
            <a:t>Implement key performance indicators to measure the success of the introduction</a:t>
          </a:r>
        </a:p>
      </dgm:t>
    </dgm:pt>
    <dgm:pt modelId="{A887DE4F-7575-4B48-803E-E1440308E209}" type="parTrans" cxnId="{E0DEBC96-EDCD-4E75-BA69-A18FA82A1215}">
      <dgm:prSet/>
      <dgm:spPr/>
      <dgm:t>
        <a:bodyPr/>
        <a:lstStyle/>
        <a:p>
          <a:endParaRPr lang="en-US"/>
        </a:p>
      </dgm:t>
    </dgm:pt>
    <dgm:pt modelId="{34515619-1AE0-42D8-B415-FB8D2A5F2F81}" type="sibTrans" cxnId="{E0DEBC96-EDCD-4E75-BA69-A18FA82A1215}">
      <dgm:prSet/>
      <dgm:spPr/>
      <dgm:t>
        <a:bodyPr/>
        <a:lstStyle/>
        <a:p>
          <a:endParaRPr lang="en-US"/>
        </a:p>
      </dgm:t>
    </dgm:pt>
    <dgm:pt modelId="{54B29698-3838-4499-96E7-DCB68840DF11}">
      <dgm:prSet/>
      <dgm:spPr/>
      <dgm:t>
        <a:bodyPr/>
        <a:lstStyle/>
        <a:p>
          <a:r>
            <a:rPr lang="en-US"/>
            <a:t>Analyze user adoption rates, feedback, and any other relevant metrics</a:t>
          </a:r>
        </a:p>
      </dgm:t>
    </dgm:pt>
    <dgm:pt modelId="{FCE60B8C-CCEF-49DC-8804-F1353C00D216}" type="parTrans" cxnId="{7A67DA8A-1438-45F0-AF5E-844DE5987784}">
      <dgm:prSet/>
      <dgm:spPr/>
      <dgm:t>
        <a:bodyPr/>
        <a:lstStyle/>
        <a:p>
          <a:endParaRPr lang="en-US"/>
        </a:p>
      </dgm:t>
    </dgm:pt>
    <dgm:pt modelId="{92B79E02-3C96-4587-B531-A34668CA59CE}" type="sibTrans" cxnId="{7A67DA8A-1438-45F0-AF5E-844DE5987784}">
      <dgm:prSet/>
      <dgm:spPr/>
      <dgm:t>
        <a:bodyPr/>
        <a:lstStyle/>
        <a:p>
          <a:endParaRPr lang="en-US"/>
        </a:p>
      </dgm:t>
    </dgm:pt>
    <dgm:pt modelId="{5B9C9D52-51ED-4E23-ABE7-90902AF26D0C}">
      <dgm:prSet/>
      <dgm:spPr/>
      <dgm:t>
        <a:bodyPr/>
        <a:lstStyle/>
        <a:p>
          <a:r>
            <a:rPr lang="en-US"/>
            <a:t>Continuously gather insights and feedback to iterate on the system and its introduction strategy</a:t>
          </a:r>
        </a:p>
      </dgm:t>
    </dgm:pt>
    <dgm:pt modelId="{D0AA280F-A68A-41F8-AC35-1F5B23E9918C}" type="parTrans" cxnId="{4D894910-6A39-486D-BD8A-C4FF0449717E}">
      <dgm:prSet/>
      <dgm:spPr/>
      <dgm:t>
        <a:bodyPr/>
        <a:lstStyle/>
        <a:p>
          <a:endParaRPr lang="en-US"/>
        </a:p>
      </dgm:t>
    </dgm:pt>
    <dgm:pt modelId="{0E406A7C-087C-46D6-A625-E84A1A0FA533}" type="sibTrans" cxnId="{4D894910-6A39-486D-BD8A-C4FF0449717E}">
      <dgm:prSet/>
      <dgm:spPr/>
      <dgm:t>
        <a:bodyPr/>
        <a:lstStyle/>
        <a:p>
          <a:endParaRPr lang="en-US"/>
        </a:p>
      </dgm:t>
    </dgm:pt>
    <dgm:pt modelId="{E26993B9-157C-4E23-B186-9737B640C6CE}" type="pres">
      <dgm:prSet presAssocID="{C68143D6-F068-420F-A1C7-F1D96BE968CD}" presName="root" presStyleCnt="0">
        <dgm:presLayoutVars>
          <dgm:dir/>
          <dgm:resizeHandles val="exact"/>
        </dgm:presLayoutVars>
      </dgm:prSet>
      <dgm:spPr/>
    </dgm:pt>
    <dgm:pt modelId="{2F63A40A-28A6-45AF-B570-8E7327F32981}" type="pres">
      <dgm:prSet presAssocID="{67AFB68E-83BB-44E2-B877-7A738F9A198F}" presName="compNode" presStyleCnt="0"/>
      <dgm:spPr/>
    </dgm:pt>
    <dgm:pt modelId="{7DB086FD-4EDD-4E51-9028-89DB7EB4F169}" type="pres">
      <dgm:prSet presAssocID="{67AFB68E-83BB-44E2-B877-7A738F9A198F}" presName="bgRect" presStyleLbl="bgShp" presStyleIdx="0" presStyleCnt="3"/>
      <dgm:spPr/>
    </dgm:pt>
    <dgm:pt modelId="{36678B96-FF87-4CF4-BCC7-F2C5B406B239}" type="pres">
      <dgm:prSet presAssocID="{67AFB68E-83BB-44E2-B877-7A738F9A198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6A9C1F0-78C1-4864-AF54-2496394FCF61}" type="pres">
      <dgm:prSet presAssocID="{67AFB68E-83BB-44E2-B877-7A738F9A198F}" presName="spaceRect" presStyleCnt="0"/>
      <dgm:spPr/>
    </dgm:pt>
    <dgm:pt modelId="{AE53A05C-24B2-4534-92CA-18175C5C3F26}" type="pres">
      <dgm:prSet presAssocID="{67AFB68E-83BB-44E2-B877-7A738F9A198F}" presName="parTx" presStyleLbl="revTx" presStyleIdx="0" presStyleCnt="3">
        <dgm:presLayoutVars>
          <dgm:chMax val="0"/>
          <dgm:chPref val="0"/>
        </dgm:presLayoutVars>
      </dgm:prSet>
      <dgm:spPr/>
    </dgm:pt>
    <dgm:pt modelId="{06A509B4-9CC1-485E-86E9-26BD6536CFD7}" type="pres">
      <dgm:prSet presAssocID="{34515619-1AE0-42D8-B415-FB8D2A5F2F81}" presName="sibTrans" presStyleCnt="0"/>
      <dgm:spPr/>
    </dgm:pt>
    <dgm:pt modelId="{F80C9681-8CDF-4257-82E8-DE19EECE7BBC}" type="pres">
      <dgm:prSet presAssocID="{54B29698-3838-4499-96E7-DCB68840DF11}" presName="compNode" presStyleCnt="0"/>
      <dgm:spPr/>
    </dgm:pt>
    <dgm:pt modelId="{37B33E56-C2DD-433F-856C-972B68BF0312}" type="pres">
      <dgm:prSet presAssocID="{54B29698-3838-4499-96E7-DCB68840DF11}" presName="bgRect" presStyleLbl="bgShp" presStyleIdx="1" presStyleCnt="3"/>
      <dgm:spPr/>
    </dgm:pt>
    <dgm:pt modelId="{F58F538B-E9DD-4773-9846-1D670DA2EA33}" type="pres">
      <dgm:prSet presAssocID="{54B29698-3838-4499-96E7-DCB68840DF1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B8FD8B0-D17F-46FA-A4A5-7F86FF87277A}" type="pres">
      <dgm:prSet presAssocID="{54B29698-3838-4499-96E7-DCB68840DF11}" presName="spaceRect" presStyleCnt="0"/>
      <dgm:spPr/>
    </dgm:pt>
    <dgm:pt modelId="{819B4A5E-4505-4D1B-9207-93D73F0F0291}" type="pres">
      <dgm:prSet presAssocID="{54B29698-3838-4499-96E7-DCB68840DF11}" presName="parTx" presStyleLbl="revTx" presStyleIdx="1" presStyleCnt="3">
        <dgm:presLayoutVars>
          <dgm:chMax val="0"/>
          <dgm:chPref val="0"/>
        </dgm:presLayoutVars>
      </dgm:prSet>
      <dgm:spPr/>
    </dgm:pt>
    <dgm:pt modelId="{D6FBEA43-D2FE-487D-98F3-6357C20A5CD1}" type="pres">
      <dgm:prSet presAssocID="{92B79E02-3C96-4587-B531-A34668CA59CE}" presName="sibTrans" presStyleCnt="0"/>
      <dgm:spPr/>
    </dgm:pt>
    <dgm:pt modelId="{B676C21E-9738-448A-ACBB-36B89E8A927F}" type="pres">
      <dgm:prSet presAssocID="{5B9C9D52-51ED-4E23-ABE7-90902AF26D0C}" presName="compNode" presStyleCnt="0"/>
      <dgm:spPr/>
    </dgm:pt>
    <dgm:pt modelId="{FB8E73EF-9B04-4773-AC8B-DD9099614AC9}" type="pres">
      <dgm:prSet presAssocID="{5B9C9D52-51ED-4E23-ABE7-90902AF26D0C}" presName="bgRect" presStyleLbl="bgShp" presStyleIdx="2" presStyleCnt="3"/>
      <dgm:spPr/>
    </dgm:pt>
    <dgm:pt modelId="{0A996F4B-87A1-4CBA-91DF-822836D7B4AE}" type="pres">
      <dgm:prSet presAssocID="{5B9C9D52-51ED-4E23-ABE7-90902AF26D0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05E60E2-6FA6-4553-A9D5-5CBC6A56BC88}" type="pres">
      <dgm:prSet presAssocID="{5B9C9D52-51ED-4E23-ABE7-90902AF26D0C}" presName="spaceRect" presStyleCnt="0"/>
      <dgm:spPr/>
    </dgm:pt>
    <dgm:pt modelId="{35A861A5-CD7B-43A5-A758-4A427BC1DFFA}" type="pres">
      <dgm:prSet presAssocID="{5B9C9D52-51ED-4E23-ABE7-90902AF26D0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D894910-6A39-486D-BD8A-C4FF0449717E}" srcId="{C68143D6-F068-420F-A1C7-F1D96BE968CD}" destId="{5B9C9D52-51ED-4E23-ABE7-90902AF26D0C}" srcOrd="2" destOrd="0" parTransId="{D0AA280F-A68A-41F8-AC35-1F5B23E9918C}" sibTransId="{0E406A7C-087C-46D6-A625-E84A1A0FA533}"/>
    <dgm:cxn modelId="{49A4131E-C20D-4BF1-AADF-6DE2E00FA76B}" type="presOf" srcId="{5B9C9D52-51ED-4E23-ABE7-90902AF26D0C}" destId="{35A861A5-CD7B-43A5-A758-4A427BC1DFFA}" srcOrd="0" destOrd="0" presId="urn:microsoft.com/office/officeart/2018/2/layout/IconVerticalSolidList"/>
    <dgm:cxn modelId="{7A67DA8A-1438-45F0-AF5E-844DE5987784}" srcId="{C68143D6-F068-420F-A1C7-F1D96BE968CD}" destId="{54B29698-3838-4499-96E7-DCB68840DF11}" srcOrd="1" destOrd="0" parTransId="{FCE60B8C-CCEF-49DC-8804-F1353C00D216}" sibTransId="{92B79E02-3C96-4587-B531-A34668CA59CE}"/>
    <dgm:cxn modelId="{E0DEBC96-EDCD-4E75-BA69-A18FA82A1215}" srcId="{C68143D6-F068-420F-A1C7-F1D96BE968CD}" destId="{67AFB68E-83BB-44E2-B877-7A738F9A198F}" srcOrd="0" destOrd="0" parTransId="{A887DE4F-7575-4B48-803E-E1440308E209}" sibTransId="{34515619-1AE0-42D8-B415-FB8D2A5F2F81}"/>
    <dgm:cxn modelId="{5ECF08B9-52A0-4E95-9914-FB0F0AAD75E3}" type="presOf" srcId="{C68143D6-F068-420F-A1C7-F1D96BE968CD}" destId="{E26993B9-157C-4E23-B186-9737B640C6CE}" srcOrd="0" destOrd="0" presId="urn:microsoft.com/office/officeart/2018/2/layout/IconVerticalSolidList"/>
    <dgm:cxn modelId="{035B34E1-F861-45F7-B28B-5FF0B0CE231A}" type="presOf" srcId="{67AFB68E-83BB-44E2-B877-7A738F9A198F}" destId="{AE53A05C-24B2-4534-92CA-18175C5C3F26}" srcOrd="0" destOrd="0" presId="urn:microsoft.com/office/officeart/2018/2/layout/IconVerticalSolidList"/>
    <dgm:cxn modelId="{EB2B4CF2-6B0E-4A82-820A-85BB1383D34B}" type="presOf" srcId="{54B29698-3838-4499-96E7-DCB68840DF11}" destId="{819B4A5E-4505-4D1B-9207-93D73F0F0291}" srcOrd="0" destOrd="0" presId="urn:microsoft.com/office/officeart/2018/2/layout/IconVerticalSolidList"/>
    <dgm:cxn modelId="{3F190408-062D-454C-997F-7FA66FD67A6B}" type="presParOf" srcId="{E26993B9-157C-4E23-B186-9737B640C6CE}" destId="{2F63A40A-28A6-45AF-B570-8E7327F32981}" srcOrd="0" destOrd="0" presId="urn:microsoft.com/office/officeart/2018/2/layout/IconVerticalSolidList"/>
    <dgm:cxn modelId="{68C82000-FB18-4F9B-B566-86B85AFDA94A}" type="presParOf" srcId="{2F63A40A-28A6-45AF-B570-8E7327F32981}" destId="{7DB086FD-4EDD-4E51-9028-89DB7EB4F169}" srcOrd="0" destOrd="0" presId="urn:microsoft.com/office/officeart/2018/2/layout/IconVerticalSolidList"/>
    <dgm:cxn modelId="{A1B46404-3340-4E6B-B7A9-1D0D9A604F46}" type="presParOf" srcId="{2F63A40A-28A6-45AF-B570-8E7327F32981}" destId="{36678B96-FF87-4CF4-BCC7-F2C5B406B239}" srcOrd="1" destOrd="0" presId="urn:microsoft.com/office/officeart/2018/2/layout/IconVerticalSolidList"/>
    <dgm:cxn modelId="{4450F28A-2111-4765-BFCA-8C89F6521B1F}" type="presParOf" srcId="{2F63A40A-28A6-45AF-B570-8E7327F32981}" destId="{46A9C1F0-78C1-4864-AF54-2496394FCF61}" srcOrd="2" destOrd="0" presId="urn:microsoft.com/office/officeart/2018/2/layout/IconVerticalSolidList"/>
    <dgm:cxn modelId="{9B81A838-74FD-478A-A1BE-B94DD7B7E70A}" type="presParOf" srcId="{2F63A40A-28A6-45AF-B570-8E7327F32981}" destId="{AE53A05C-24B2-4534-92CA-18175C5C3F26}" srcOrd="3" destOrd="0" presId="urn:microsoft.com/office/officeart/2018/2/layout/IconVerticalSolidList"/>
    <dgm:cxn modelId="{AB0EF865-97B3-404F-85F2-F3DE53F1754C}" type="presParOf" srcId="{E26993B9-157C-4E23-B186-9737B640C6CE}" destId="{06A509B4-9CC1-485E-86E9-26BD6536CFD7}" srcOrd="1" destOrd="0" presId="urn:microsoft.com/office/officeart/2018/2/layout/IconVerticalSolidList"/>
    <dgm:cxn modelId="{46CE9DA0-4527-48FD-B362-765300038A1A}" type="presParOf" srcId="{E26993B9-157C-4E23-B186-9737B640C6CE}" destId="{F80C9681-8CDF-4257-82E8-DE19EECE7BBC}" srcOrd="2" destOrd="0" presId="urn:microsoft.com/office/officeart/2018/2/layout/IconVerticalSolidList"/>
    <dgm:cxn modelId="{81EC8011-7997-42B2-B8CE-279FD600D931}" type="presParOf" srcId="{F80C9681-8CDF-4257-82E8-DE19EECE7BBC}" destId="{37B33E56-C2DD-433F-856C-972B68BF0312}" srcOrd="0" destOrd="0" presId="urn:microsoft.com/office/officeart/2018/2/layout/IconVerticalSolidList"/>
    <dgm:cxn modelId="{75B513E2-D417-4B62-85C2-A5ABDEA35648}" type="presParOf" srcId="{F80C9681-8CDF-4257-82E8-DE19EECE7BBC}" destId="{F58F538B-E9DD-4773-9846-1D670DA2EA33}" srcOrd="1" destOrd="0" presId="urn:microsoft.com/office/officeart/2018/2/layout/IconVerticalSolidList"/>
    <dgm:cxn modelId="{B62F6A29-3B5B-4C70-A825-C0FFC4B4A13E}" type="presParOf" srcId="{F80C9681-8CDF-4257-82E8-DE19EECE7BBC}" destId="{6B8FD8B0-D17F-46FA-A4A5-7F86FF87277A}" srcOrd="2" destOrd="0" presId="urn:microsoft.com/office/officeart/2018/2/layout/IconVerticalSolidList"/>
    <dgm:cxn modelId="{C1D411C4-3174-451B-B7F0-D9107C2C8DDD}" type="presParOf" srcId="{F80C9681-8CDF-4257-82E8-DE19EECE7BBC}" destId="{819B4A5E-4505-4D1B-9207-93D73F0F0291}" srcOrd="3" destOrd="0" presId="urn:microsoft.com/office/officeart/2018/2/layout/IconVerticalSolidList"/>
    <dgm:cxn modelId="{F91CBFB4-7178-46AE-A199-DCED8F170814}" type="presParOf" srcId="{E26993B9-157C-4E23-B186-9737B640C6CE}" destId="{D6FBEA43-D2FE-487D-98F3-6357C20A5CD1}" srcOrd="3" destOrd="0" presId="urn:microsoft.com/office/officeart/2018/2/layout/IconVerticalSolidList"/>
    <dgm:cxn modelId="{871FC233-F756-42DD-BA42-73516C831B24}" type="presParOf" srcId="{E26993B9-157C-4E23-B186-9737B640C6CE}" destId="{B676C21E-9738-448A-ACBB-36B89E8A927F}" srcOrd="4" destOrd="0" presId="urn:microsoft.com/office/officeart/2018/2/layout/IconVerticalSolidList"/>
    <dgm:cxn modelId="{D7BB53F1-4D7E-49B0-AB9D-2099DAD9A9B6}" type="presParOf" srcId="{B676C21E-9738-448A-ACBB-36B89E8A927F}" destId="{FB8E73EF-9B04-4773-AC8B-DD9099614AC9}" srcOrd="0" destOrd="0" presId="urn:microsoft.com/office/officeart/2018/2/layout/IconVerticalSolidList"/>
    <dgm:cxn modelId="{47526D63-C1F0-46E5-B3DC-2FD92C77E533}" type="presParOf" srcId="{B676C21E-9738-448A-ACBB-36B89E8A927F}" destId="{0A996F4B-87A1-4CBA-91DF-822836D7B4AE}" srcOrd="1" destOrd="0" presId="urn:microsoft.com/office/officeart/2018/2/layout/IconVerticalSolidList"/>
    <dgm:cxn modelId="{CF987B2D-1E60-4EDD-B1FE-8AC3EE5C8ED4}" type="presParOf" srcId="{B676C21E-9738-448A-ACBB-36B89E8A927F}" destId="{305E60E2-6FA6-4553-A9D5-5CBC6A56BC88}" srcOrd="2" destOrd="0" presId="urn:microsoft.com/office/officeart/2018/2/layout/IconVerticalSolidList"/>
    <dgm:cxn modelId="{40342D21-390A-4FEF-B8B9-E0725E1494FB}" type="presParOf" srcId="{B676C21E-9738-448A-ACBB-36B89E8A927F}" destId="{35A861A5-CD7B-43A5-A758-4A427BC1DF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D7D9A-F971-49BE-8E54-20D6F5198ECC}">
      <dsp:nvSpPr>
        <dsp:cNvPr id="0" name=""/>
        <dsp:cNvSpPr/>
      </dsp:nvSpPr>
      <dsp:spPr>
        <a:xfrm>
          <a:off x="0" y="713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F7090-7CFA-42F0-91C9-BF8B253A0889}">
      <dsp:nvSpPr>
        <dsp:cNvPr id="0" name=""/>
        <dsp:cNvSpPr/>
      </dsp:nvSpPr>
      <dsp:spPr>
        <a:xfrm>
          <a:off x="504931" y="376281"/>
          <a:ext cx="918056" cy="9180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545AE-AE46-4A03-9D1D-C3495B51B2D8}">
      <dsp:nvSpPr>
        <dsp:cNvPr id="0" name=""/>
        <dsp:cNvSpPr/>
      </dsp:nvSpPr>
      <dsp:spPr>
        <a:xfrm>
          <a:off x="1927918" y="713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1.Chandra Kanth Chunduru || Y00856662</a:t>
          </a:r>
          <a:endParaRPr lang="en-US" sz="2500" kern="1200" dirty="0"/>
        </a:p>
      </dsp:txBody>
      <dsp:txXfrm>
        <a:off x="1927918" y="713"/>
        <a:ext cx="5075858" cy="1669193"/>
      </dsp:txXfrm>
    </dsp:sp>
    <dsp:sp modelId="{DF4D7D0F-4034-44DF-B337-35E682E0C604}">
      <dsp:nvSpPr>
        <dsp:cNvPr id="0" name=""/>
        <dsp:cNvSpPr/>
      </dsp:nvSpPr>
      <dsp:spPr>
        <a:xfrm>
          <a:off x="0" y="2087205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021EA7-57C9-492A-870D-68C7628C3D96}">
      <dsp:nvSpPr>
        <dsp:cNvPr id="0" name=""/>
        <dsp:cNvSpPr/>
      </dsp:nvSpPr>
      <dsp:spPr>
        <a:xfrm>
          <a:off x="504931" y="2462774"/>
          <a:ext cx="918056" cy="9180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86440-FD9C-41DD-A84E-FEF4C72A2663}">
      <dsp:nvSpPr>
        <dsp:cNvPr id="0" name=""/>
        <dsp:cNvSpPr/>
      </dsp:nvSpPr>
      <dsp:spPr>
        <a:xfrm>
          <a:off x="1927918" y="2087205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2. </a:t>
          </a:r>
          <a:r>
            <a:rPr lang="en-US" sz="2500" b="1" kern="1200" dirty="0" err="1">
              <a:solidFill>
                <a:schemeClr val="tx1">
                  <a:lumMod val="95000"/>
                  <a:lumOff val="5000"/>
                </a:schemeClr>
              </a:solidFill>
            </a:rPr>
            <a:t>Achyuth</a:t>
          </a:r>
          <a:r>
            <a:rPr lang="en-US" sz="25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 Kalyan </a:t>
          </a:r>
          <a:r>
            <a:rPr lang="en-US" sz="2500" b="1" kern="1200" dirty="0" err="1">
              <a:solidFill>
                <a:schemeClr val="tx1">
                  <a:lumMod val="95000"/>
                  <a:lumOff val="5000"/>
                </a:schemeClr>
              </a:solidFill>
            </a:rPr>
            <a:t>Maguluri</a:t>
          </a:r>
          <a:r>
            <a:rPr lang="en-US" sz="25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 ||Y id: Y00856795</a:t>
          </a:r>
          <a:endParaRPr lang="en-US" sz="2500" kern="1200" dirty="0"/>
        </a:p>
      </dsp:txBody>
      <dsp:txXfrm>
        <a:off x="1927918" y="2087205"/>
        <a:ext cx="5075858" cy="1669193"/>
      </dsp:txXfrm>
    </dsp:sp>
    <dsp:sp modelId="{FD6B47B0-1E30-46B8-A528-88E6A6C28EE8}">
      <dsp:nvSpPr>
        <dsp:cNvPr id="0" name=""/>
        <dsp:cNvSpPr/>
      </dsp:nvSpPr>
      <dsp:spPr>
        <a:xfrm>
          <a:off x="0" y="4173697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4204A-DB2E-40D3-AFEA-E56260C86029}">
      <dsp:nvSpPr>
        <dsp:cNvPr id="0" name=""/>
        <dsp:cNvSpPr/>
      </dsp:nvSpPr>
      <dsp:spPr>
        <a:xfrm>
          <a:off x="504931" y="4549266"/>
          <a:ext cx="918056" cy="9180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16B34-2658-4627-9019-1569133B949E}">
      <dsp:nvSpPr>
        <dsp:cNvPr id="0" name=""/>
        <dsp:cNvSpPr/>
      </dsp:nvSpPr>
      <dsp:spPr>
        <a:xfrm>
          <a:off x="1927918" y="4173697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3. Sanjay </a:t>
          </a:r>
          <a:r>
            <a:rPr lang="en-US" sz="2500" b="1" kern="1200" dirty="0" err="1">
              <a:solidFill>
                <a:schemeClr val="tx1">
                  <a:lumMod val="95000"/>
                  <a:lumOff val="5000"/>
                </a:schemeClr>
              </a:solidFill>
            </a:rPr>
            <a:t>Noorbasha</a:t>
          </a:r>
          <a:r>
            <a:rPr lang="en-US" sz="25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 ||Y id: Y00855265.</a:t>
          </a:r>
          <a:endParaRPr lang="en-US" sz="2500" kern="1200" dirty="0"/>
        </a:p>
      </dsp:txBody>
      <dsp:txXfrm>
        <a:off x="1927918" y="4173697"/>
        <a:ext cx="5075858" cy="16691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D7D9A-F971-49BE-8E54-20D6F5198ECC}">
      <dsp:nvSpPr>
        <dsp:cNvPr id="0" name=""/>
        <dsp:cNvSpPr/>
      </dsp:nvSpPr>
      <dsp:spPr>
        <a:xfrm>
          <a:off x="0" y="713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F7090-7CFA-42F0-91C9-BF8B253A0889}">
      <dsp:nvSpPr>
        <dsp:cNvPr id="0" name=""/>
        <dsp:cNvSpPr/>
      </dsp:nvSpPr>
      <dsp:spPr>
        <a:xfrm>
          <a:off x="504931" y="376281"/>
          <a:ext cx="918056" cy="9180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545AE-AE46-4A03-9D1D-C3495B51B2D8}">
      <dsp:nvSpPr>
        <dsp:cNvPr id="0" name=""/>
        <dsp:cNvSpPr/>
      </dsp:nvSpPr>
      <dsp:spPr>
        <a:xfrm>
          <a:off x="1927918" y="713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This project, "Schedule an Appointment with the Faculty," endeavors to revolutionize the process of appointment scheduling within educational institutions</a:t>
          </a:r>
        </a:p>
      </dsp:txBody>
      <dsp:txXfrm>
        <a:off x="1927918" y="713"/>
        <a:ext cx="5075858" cy="1669193"/>
      </dsp:txXfrm>
    </dsp:sp>
    <dsp:sp modelId="{DF4D7D0F-4034-44DF-B337-35E682E0C604}">
      <dsp:nvSpPr>
        <dsp:cNvPr id="0" name=""/>
        <dsp:cNvSpPr/>
      </dsp:nvSpPr>
      <dsp:spPr>
        <a:xfrm>
          <a:off x="0" y="2087205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021EA7-57C9-492A-870D-68C7628C3D96}">
      <dsp:nvSpPr>
        <dsp:cNvPr id="0" name=""/>
        <dsp:cNvSpPr/>
      </dsp:nvSpPr>
      <dsp:spPr>
        <a:xfrm>
          <a:off x="504931" y="2462774"/>
          <a:ext cx="918056" cy="9180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86440-FD9C-41DD-A84E-FEF4C72A2663}">
      <dsp:nvSpPr>
        <dsp:cNvPr id="0" name=""/>
        <dsp:cNvSpPr/>
      </dsp:nvSpPr>
      <dsp:spPr>
        <a:xfrm>
          <a:off x="1927918" y="2087205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system, designed with a focus on efficiency and user-friendliness, offers students and faculty members a streamlined platform for managing and scheduling appointments</a:t>
          </a:r>
        </a:p>
      </dsp:txBody>
      <dsp:txXfrm>
        <a:off x="1927918" y="2087205"/>
        <a:ext cx="5075858" cy="1669193"/>
      </dsp:txXfrm>
    </dsp:sp>
    <dsp:sp modelId="{FD6B47B0-1E30-46B8-A528-88E6A6C28EE8}">
      <dsp:nvSpPr>
        <dsp:cNvPr id="0" name=""/>
        <dsp:cNvSpPr/>
      </dsp:nvSpPr>
      <dsp:spPr>
        <a:xfrm>
          <a:off x="0" y="4173697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4204A-DB2E-40D3-AFEA-E56260C86029}">
      <dsp:nvSpPr>
        <dsp:cNvPr id="0" name=""/>
        <dsp:cNvSpPr/>
      </dsp:nvSpPr>
      <dsp:spPr>
        <a:xfrm>
          <a:off x="504931" y="4549266"/>
          <a:ext cx="918056" cy="9180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16B34-2658-4627-9019-1569133B949E}">
      <dsp:nvSpPr>
        <dsp:cNvPr id="0" name=""/>
        <dsp:cNvSpPr/>
      </dsp:nvSpPr>
      <dsp:spPr>
        <a:xfrm>
          <a:off x="1927918" y="4173697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Our project, "Schedule an Appointment with the Faculty," addresses the inefficiencies in the current manual system of scheduling one-on-one meetings between students and faculty</a:t>
          </a:r>
        </a:p>
      </dsp:txBody>
      <dsp:txXfrm>
        <a:off x="1927918" y="4173697"/>
        <a:ext cx="5075858" cy="16691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F48443-C751-4A85-AC9B-9B2ACBF16E37}">
      <dsp:nvSpPr>
        <dsp:cNvPr id="0" name=""/>
        <dsp:cNvSpPr/>
      </dsp:nvSpPr>
      <dsp:spPr>
        <a:xfrm>
          <a:off x="0" y="713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D0CBD-1ED4-46DF-AF19-84A95AD9893C}">
      <dsp:nvSpPr>
        <dsp:cNvPr id="0" name=""/>
        <dsp:cNvSpPr/>
      </dsp:nvSpPr>
      <dsp:spPr>
        <a:xfrm>
          <a:off x="504931" y="376281"/>
          <a:ext cx="918056" cy="9180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0441CB-C553-4093-B524-1C1D89AE18D6}">
      <dsp:nvSpPr>
        <dsp:cNvPr id="0" name=""/>
        <dsp:cNvSpPr/>
      </dsp:nvSpPr>
      <dsp:spPr>
        <a:xfrm>
          <a:off x="1927918" y="713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 the realm of educational institutions, the current methods of scheduling appointments with faculty members pose significant challenges</a:t>
          </a:r>
        </a:p>
      </dsp:txBody>
      <dsp:txXfrm>
        <a:off x="1927918" y="713"/>
        <a:ext cx="5075858" cy="1669193"/>
      </dsp:txXfrm>
    </dsp:sp>
    <dsp:sp modelId="{E937177C-D6B1-462A-82BE-B308E6EEF368}">
      <dsp:nvSpPr>
        <dsp:cNvPr id="0" name=""/>
        <dsp:cNvSpPr/>
      </dsp:nvSpPr>
      <dsp:spPr>
        <a:xfrm>
          <a:off x="0" y="2087205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9049EA-306C-4A24-9DA6-4F27627972D4}">
      <dsp:nvSpPr>
        <dsp:cNvPr id="0" name=""/>
        <dsp:cNvSpPr/>
      </dsp:nvSpPr>
      <dsp:spPr>
        <a:xfrm>
          <a:off x="504931" y="2462774"/>
          <a:ext cx="918056" cy="9180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96EEB-DFA1-44EF-A894-748AF3F6128E}">
      <dsp:nvSpPr>
        <dsp:cNvPr id="0" name=""/>
        <dsp:cNvSpPr/>
      </dsp:nvSpPr>
      <dsp:spPr>
        <a:xfrm>
          <a:off x="1927918" y="2087205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existing manual processes often lead to inefficiencies, miscommunications, and missed opportunities for meaningful interactions between students and faculty</a:t>
          </a:r>
        </a:p>
      </dsp:txBody>
      <dsp:txXfrm>
        <a:off x="1927918" y="2087205"/>
        <a:ext cx="5075858" cy="1669193"/>
      </dsp:txXfrm>
    </dsp:sp>
    <dsp:sp modelId="{9E3D655A-FF1D-4E44-BB42-C53FBBB797B7}">
      <dsp:nvSpPr>
        <dsp:cNvPr id="0" name=""/>
        <dsp:cNvSpPr/>
      </dsp:nvSpPr>
      <dsp:spPr>
        <a:xfrm>
          <a:off x="0" y="4173697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E6A149-FD80-411B-9073-21430D8658ED}">
      <dsp:nvSpPr>
        <dsp:cNvPr id="0" name=""/>
        <dsp:cNvSpPr/>
      </dsp:nvSpPr>
      <dsp:spPr>
        <a:xfrm>
          <a:off x="504931" y="4549266"/>
          <a:ext cx="918056" cy="9180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40D61-F6ED-4C2A-A110-BBA018C43E4F}">
      <dsp:nvSpPr>
        <dsp:cNvPr id="0" name=""/>
        <dsp:cNvSpPr/>
      </dsp:nvSpPr>
      <dsp:spPr>
        <a:xfrm>
          <a:off x="1927918" y="4173697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Common problems within this domain include</a:t>
          </a:r>
        </a:p>
      </dsp:txBody>
      <dsp:txXfrm>
        <a:off x="1927918" y="4173697"/>
        <a:ext cx="5075858" cy="16691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E66AA-7BDD-46CC-A19A-C690B96DCBF7}">
      <dsp:nvSpPr>
        <dsp:cNvPr id="0" name=""/>
        <dsp:cNvSpPr/>
      </dsp:nvSpPr>
      <dsp:spPr>
        <a:xfrm>
          <a:off x="0" y="713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469690-4077-468F-95E9-7DE00D8172C0}">
      <dsp:nvSpPr>
        <dsp:cNvPr id="0" name=""/>
        <dsp:cNvSpPr/>
      </dsp:nvSpPr>
      <dsp:spPr>
        <a:xfrm>
          <a:off x="504931" y="376281"/>
          <a:ext cx="918056" cy="9180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D15E83-21EB-45AC-ABCB-070ABCFC0315}">
      <dsp:nvSpPr>
        <dsp:cNvPr id="0" name=""/>
        <dsp:cNvSpPr/>
      </dsp:nvSpPr>
      <dsp:spPr>
        <a:xfrm>
          <a:off x="1927918" y="713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Many institutions lack seamless integration with popular calendar systems, hindering efficient synchronization of appointments and potentially causing conflicts</a:t>
          </a:r>
        </a:p>
      </dsp:txBody>
      <dsp:txXfrm>
        <a:off x="1927918" y="713"/>
        <a:ext cx="5075858" cy="1669193"/>
      </dsp:txXfrm>
    </dsp:sp>
    <dsp:sp modelId="{78E37A09-1AF2-47B4-829A-95376F637F60}">
      <dsp:nvSpPr>
        <dsp:cNvPr id="0" name=""/>
        <dsp:cNvSpPr/>
      </dsp:nvSpPr>
      <dsp:spPr>
        <a:xfrm>
          <a:off x="0" y="2087205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5918B-3EAE-4BD7-9522-48BE37E10B4F}">
      <dsp:nvSpPr>
        <dsp:cNvPr id="0" name=""/>
        <dsp:cNvSpPr/>
      </dsp:nvSpPr>
      <dsp:spPr>
        <a:xfrm>
          <a:off x="504931" y="2462774"/>
          <a:ext cx="918056" cy="9180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DA58B2-73C2-4604-B9DD-4F2549B399B8}">
      <dsp:nvSpPr>
        <dsp:cNvPr id="0" name=""/>
        <dsp:cNvSpPr/>
      </dsp:nvSpPr>
      <dsp:spPr>
        <a:xfrm>
          <a:off x="1927918" y="2087205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problem domain underscores the critical need for a technological solution that addresses these challenges, streamlines the appointment scheduling process, and enhances the overall efficiency and effectiveness of academic interactions within educational institutions</a:t>
          </a:r>
        </a:p>
      </dsp:txBody>
      <dsp:txXfrm>
        <a:off x="1927918" y="2087205"/>
        <a:ext cx="5075858" cy="1669193"/>
      </dsp:txXfrm>
    </dsp:sp>
    <dsp:sp modelId="{83BD387E-2208-439C-B608-AF538DFAB5A3}">
      <dsp:nvSpPr>
        <dsp:cNvPr id="0" name=""/>
        <dsp:cNvSpPr/>
      </dsp:nvSpPr>
      <dsp:spPr>
        <a:xfrm>
          <a:off x="0" y="4173697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6AD76E-CE12-4C66-8827-C4E9DB5CFF3B}">
      <dsp:nvSpPr>
        <dsp:cNvPr id="0" name=""/>
        <dsp:cNvSpPr/>
      </dsp:nvSpPr>
      <dsp:spPr>
        <a:xfrm>
          <a:off x="504931" y="4549266"/>
          <a:ext cx="918056" cy="9180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066006-BB08-49BF-99A4-643B8E6D5FCD}">
      <dsp:nvSpPr>
        <dsp:cNvPr id="0" name=""/>
        <dsp:cNvSpPr/>
      </dsp:nvSpPr>
      <dsp:spPr>
        <a:xfrm>
          <a:off x="1927918" y="4173697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"Schedule an Appointment with the Faculty" project aims to fill this gap by introducing an innovative system that tackles these issues head-on, providing a modernized and user-friendly solution to optimize the scheduling experience for both students and faculty members</a:t>
          </a:r>
        </a:p>
      </dsp:txBody>
      <dsp:txXfrm>
        <a:off x="1927918" y="4173697"/>
        <a:ext cx="5075858" cy="16691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52C34A-D3FE-4373-9D85-EBFFC13C1F42}">
      <dsp:nvSpPr>
        <dsp:cNvPr id="0" name=""/>
        <dsp:cNvSpPr/>
      </dsp:nvSpPr>
      <dsp:spPr>
        <a:xfrm>
          <a:off x="3080" y="101670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74BEC8-F378-400E-967A-05D715B499BE}">
      <dsp:nvSpPr>
        <dsp:cNvPr id="0" name=""/>
        <dsp:cNvSpPr/>
      </dsp:nvSpPr>
      <dsp:spPr>
        <a:xfrm>
          <a:off x="247486" y="124888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Frontend Development: Utilize modern web development technologies such as HTML, CSS, Javascript and Bootstrap to create a responsive and user-friendly interface for students and faculty</a:t>
          </a:r>
        </a:p>
      </dsp:txBody>
      <dsp:txXfrm>
        <a:off x="288396" y="1289795"/>
        <a:ext cx="2117829" cy="1314957"/>
      </dsp:txXfrm>
    </dsp:sp>
    <dsp:sp modelId="{72BA6001-A122-43F2-9861-6945F4678CFF}">
      <dsp:nvSpPr>
        <dsp:cNvPr id="0" name=""/>
        <dsp:cNvSpPr/>
      </dsp:nvSpPr>
      <dsp:spPr>
        <a:xfrm>
          <a:off x="2691541" y="101670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43996-CC8C-44A6-BFCE-E3EB66E4607C}">
      <dsp:nvSpPr>
        <dsp:cNvPr id="0" name=""/>
        <dsp:cNvSpPr/>
      </dsp:nvSpPr>
      <dsp:spPr>
        <a:xfrm>
          <a:off x="2935947" y="124888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Backend Development: Implement a robust backend using Python to handle the logic, manage databases, and communicate with the frontend</a:t>
          </a:r>
        </a:p>
      </dsp:txBody>
      <dsp:txXfrm>
        <a:off x="2976857" y="1289795"/>
        <a:ext cx="2117829" cy="1314957"/>
      </dsp:txXfrm>
    </dsp:sp>
    <dsp:sp modelId="{CF79EC8F-17C0-4323-AC62-85FCF1CE333C}">
      <dsp:nvSpPr>
        <dsp:cNvPr id="0" name=""/>
        <dsp:cNvSpPr/>
      </dsp:nvSpPr>
      <dsp:spPr>
        <a:xfrm>
          <a:off x="5380002" y="101670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86BBB-DF19-4C21-9AD6-4780CEBE42BA}">
      <dsp:nvSpPr>
        <dsp:cNvPr id="0" name=""/>
        <dsp:cNvSpPr/>
      </dsp:nvSpPr>
      <dsp:spPr>
        <a:xfrm>
          <a:off x="5624408" y="124888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Database: Employ MySQL DB for data storage, providing a flexible and scalable solution for managing appointment schedules</a:t>
          </a:r>
        </a:p>
      </dsp:txBody>
      <dsp:txXfrm>
        <a:off x="5665318" y="1289795"/>
        <a:ext cx="2117829" cy="1314957"/>
      </dsp:txXfrm>
    </dsp:sp>
    <dsp:sp modelId="{5CAE5E37-9256-4863-9BEA-C9B55FFD2A07}">
      <dsp:nvSpPr>
        <dsp:cNvPr id="0" name=""/>
        <dsp:cNvSpPr/>
      </dsp:nvSpPr>
      <dsp:spPr>
        <a:xfrm>
          <a:off x="8068463" y="101670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7238D-DBD2-4313-8604-732ABF94145B}">
      <dsp:nvSpPr>
        <dsp:cNvPr id="0" name=""/>
        <dsp:cNvSpPr/>
      </dsp:nvSpPr>
      <dsp:spPr>
        <a:xfrm>
          <a:off x="8312869" y="124888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Authentication: Implement secure user authentication to ensure authorized access to the system</a:t>
          </a:r>
        </a:p>
      </dsp:txBody>
      <dsp:txXfrm>
        <a:off x="8353779" y="1289795"/>
        <a:ext cx="2117829" cy="13149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D1803-9663-40CB-8E9B-82ECAC6769FD}">
      <dsp:nvSpPr>
        <dsp:cNvPr id="0" name=""/>
        <dsp:cNvSpPr/>
      </dsp:nvSpPr>
      <dsp:spPr>
        <a:xfrm>
          <a:off x="1283" y="162863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7160D1-622F-4518-A3F0-DDDAC55B9960}">
      <dsp:nvSpPr>
        <dsp:cNvPr id="0" name=""/>
        <dsp:cNvSpPr/>
      </dsp:nvSpPr>
      <dsp:spPr>
        <a:xfrm>
          <a:off x="501904" y="638452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We also look forward to perform a technology transfer to interested Business stakeholders and Industries</a:t>
          </a:r>
        </a:p>
      </dsp:txBody>
      <dsp:txXfrm>
        <a:off x="585701" y="722249"/>
        <a:ext cx="4337991" cy="2693452"/>
      </dsp:txXfrm>
    </dsp:sp>
    <dsp:sp modelId="{7E9F7929-05E7-4E05-81DB-716B3EF748B9}">
      <dsp:nvSpPr>
        <dsp:cNvPr id="0" name=""/>
        <dsp:cNvSpPr/>
      </dsp:nvSpPr>
      <dsp:spPr>
        <a:xfrm>
          <a:off x="5508110" y="162863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C80B8-F2B6-4953-9C8D-608738DF9377}">
      <dsp:nvSpPr>
        <dsp:cNvPr id="0" name=""/>
        <dsp:cNvSpPr/>
      </dsp:nvSpPr>
      <dsp:spPr>
        <a:xfrm>
          <a:off x="6008730" y="638452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Emphasize how the system addresses specific pain points or challenges in appointment scheduling within educational institutions</a:t>
          </a:r>
        </a:p>
      </dsp:txBody>
      <dsp:txXfrm>
        <a:off x="6092527" y="722249"/>
        <a:ext cx="4337991" cy="26934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DEBC20-B8BE-4133-AE32-022BC5320D50}">
      <dsp:nvSpPr>
        <dsp:cNvPr id="0" name=""/>
        <dsp:cNvSpPr/>
      </dsp:nvSpPr>
      <dsp:spPr>
        <a:xfrm>
          <a:off x="1283" y="329319"/>
          <a:ext cx="5006206" cy="30037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Understand the different stakeholders within the business or industry who would be interested in or affected by the scheduling system</a:t>
          </a:r>
        </a:p>
      </dsp:txBody>
      <dsp:txXfrm>
        <a:off x="1283" y="329319"/>
        <a:ext cx="5006206" cy="3003723"/>
      </dsp:txXfrm>
    </dsp:sp>
    <dsp:sp modelId="{F0467144-BF43-4612-93B5-65E9586BC977}">
      <dsp:nvSpPr>
        <dsp:cNvPr id="0" name=""/>
        <dsp:cNvSpPr/>
      </dsp:nvSpPr>
      <dsp:spPr>
        <a:xfrm>
          <a:off x="5508110" y="329319"/>
          <a:ext cx="5006206" cy="3003723"/>
        </a:xfrm>
        <a:prstGeom prst="rect">
          <a:avLst/>
        </a:prstGeom>
        <a:solidFill>
          <a:schemeClr val="accent2">
            <a:hueOff val="1501904"/>
            <a:satOff val="-10332"/>
            <a:lumOff val="58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Tailor messages to address the unique needs and concerns of each stakeholder group</a:t>
          </a:r>
        </a:p>
      </dsp:txBody>
      <dsp:txXfrm>
        <a:off x="5508110" y="329319"/>
        <a:ext cx="5006206" cy="30037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B086FD-4EDD-4E51-9028-89DB7EB4F169}">
      <dsp:nvSpPr>
        <dsp:cNvPr id="0" name=""/>
        <dsp:cNvSpPr/>
      </dsp:nvSpPr>
      <dsp:spPr>
        <a:xfrm>
          <a:off x="0" y="713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78B96-FF87-4CF4-BCC7-F2C5B406B239}">
      <dsp:nvSpPr>
        <dsp:cNvPr id="0" name=""/>
        <dsp:cNvSpPr/>
      </dsp:nvSpPr>
      <dsp:spPr>
        <a:xfrm>
          <a:off x="504931" y="376281"/>
          <a:ext cx="918056" cy="9180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3A05C-24B2-4534-92CA-18175C5C3F26}">
      <dsp:nvSpPr>
        <dsp:cNvPr id="0" name=""/>
        <dsp:cNvSpPr/>
      </dsp:nvSpPr>
      <dsp:spPr>
        <a:xfrm>
          <a:off x="1927918" y="713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Implement key performance indicators to measure the success of the introduction</a:t>
          </a:r>
        </a:p>
      </dsp:txBody>
      <dsp:txXfrm>
        <a:off x="1927918" y="713"/>
        <a:ext cx="5075858" cy="1669193"/>
      </dsp:txXfrm>
    </dsp:sp>
    <dsp:sp modelId="{37B33E56-C2DD-433F-856C-972B68BF0312}">
      <dsp:nvSpPr>
        <dsp:cNvPr id="0" name=""/>
        <dsp:cNvSpPr/>
      </dsp:nvSpPr>
      <dsp:spPr>
        <a:xfrm>
          <a:off x="0" y="2087205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8F538B-E9DD-4773-9846-1D670DA2EA33}">
      <dsp:nvSpPr>
        <dsp:cNvPr id="0" name=""/>
        <dsp:cNvSpPr/>
      </dsp:nvSpPr>
      <dsp:spPr>
        <a:xfrm>
          <a:off x="504931" y="2462774"/>
          <a:ext cx="918056" cy="9180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9B4A5E-4505-4D1B-9207-93D73F0F0291}">
      <dsp:nvSpPr>
        <dsp:cNvPr id="0" name=""/>
        <dsp:cNvSpPr/>
      </dsp:nvSpPr>
      <dsp:spPr>
        <a:xfrm>
          <a:off x="1927918" y="2087205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Analyze user adoption rates, feedback, and any other relevant metrics</a:t>
          </a:r>
        </a:p>
      </dsp:txBody>
      <dsp:txXfrm>
        <a:off x="1927918" y="2087205"/>
        <a:ext cx="5075858" cy="1669193"/>
      </dsp:txXfrm>
    </dsp:sp>
    <dsp:sp modelId="{FB8E73EF-9B04-4773-AC8B-DD9099614AC9}">
      <dsp:nvSpPr>
        <dsp:cNvPr id="0" name=""/>
        <dsp:cNvSpPr/>
      </dsp:nvSpPr>
      <dsp:spPr>
        <a:xfrm>
          <a:off x="0" y="4173697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996F4B-87A1-4CBA-91DF-822836D7B4AE}">
      <dsp:nvSpPr>
        <dsp:cNvPr id="0" name=""/>
        <dsp:cNvSpPr/>
      </dsp:nvSpPr>
      <dsp:spPr>
        <a:xfrm>
          <a:off x="504931" y="4549266"/>
          <a:ext cx="918056" cy="9180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861A5-CD7B-43A5-A758-4A427BC1DFFA}">
      <dsp:nvSpPr>
        <dsp:cNvPr id="0" name=""/>
        <dsp:cNvSpPr/>
      </dsp:nvSpPr>
      <dsp:spPr>
        <a:xfrm>
          <a:off x="1927918" y="4173697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Continuously gather insights and feedback to iterate on the system and its introduction strategy</a:t>
          </a:r>
        </a:p>
      </dsp:txBody>
      <dsp:txXfrm>
        <a:off x="1927918" y="4173697"/>
        <a:ext cx="5075858" cy="1669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7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68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9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674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59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2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24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37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1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4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44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10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3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77FA5C-608A-1C5D-8B03-672BF7868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642" r="-2" b="-2"/>
          <a:stretch/>
        </p:blipFill>
        <p:spPr>
          <a:xfrm>
            <a:off x="-3048" y="-2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40250" y="473468"/>
            <a:ext cx="7530685" cy="2608673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</a:rPr>
              <a:t>Schedule an Appointment with the Faculty</a:t>
            </a:r>
            <a:endParaRPr lang="en-US" sz="5200" dirty="0">
              <a:solidFill>
                <a:schemeClr val="bg1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C7C3870-F1B7-CF79-FEED-7286A2C76688}"/>
              </a:ext>
            </a:extLst>
          </p:cNvPr>
          <p:cNvSpPr txBox="1">
            <a:spLocks/>
          </p:cNvSpPr>
          <p:nvPr/>
        </p:nvSpPr>
        <p:spPr>
          <a:xfrm>
            <a:off x="2456978" y="5694279"/>
            <a:ext cx="9666766" cy="11085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Faculty : Advisor:  Dr. Robert A. Gilliland</a:t>
            </a:r>
          </a:p>
        </p:txBody>
      </p:sp>
    </p:spTree>
    <p:extLst>
      <p:ext uri="{BB962C8B-B14F-4D97-AF65-F5344CB8AC3E}">
        <p14:creationId xmlns:p14="http://schemas.microsoft.com/office/powerpoint/2010/main" val="3949937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476813-4CEE-408B-852D-3E51E30B1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6" name="Picture 5" descr="Push pins laying down with one standing up">
            <a:extLst>
              <a:ext uri="{FF2B5EF4-FFF2-40B4-BE49-F238E27FC236}">
                <a16:creationId xmlns:a16="http://schemas.microsoft.com/office/drawing/2014/main" id="{B6646F68-80E7-093E-85CF-F61A7F587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284" r="-2" b="-2"/>
          <a:stretch/>
        </p:blipFill>
        <p:spPr>
          <a:xfrm>
            <a:off x="10653" y="10"/>
            <a:ext cx="12191980" cy="685661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Inefficient Resource Utilization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5C754D-F6B0-4E8B-BCBC-51B5E2863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6BE34B5-B2D6-49D5-B3B8-6E019E3E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B5FDAC2-DA09-40B0-9B3F-D874ECE96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195372" y="726538"/>
            <a:ext cx="4977905" cy="5017076"/>
          </a:xfrm>
        </p:spPr>
        <p:txBody>
          <a:bodyPr anchor="ctr">
            <a:normAutofit/>
          </a:bodyPr>
          <a:lstStyle/>
          <a:p>
            <a:pPr lvl="0"/>
            <a:r>
              <a:rPr lang="en-US" sz="1800">
                <a:solidFill>
                  <a:srgbClr val="FFFFFF"/>
                </a:solidFill>
              </a:rPr>
              <a:t>The absence of automated reminders and notifications contributes to missed appointments, leading to inefficient use of faculty members' time and expertise</a:t>
            </a:r>
          </a:p>
        </p:txBody>
      </p:sp>
    </p:spTree>
    <p:extLst>
      <p:ext uri="{BB962C8B-B14F-4D97-AF65-F5344CB8AC3E}">
        <p14:creationId xmlns:p14="http://schemas.microsoft.com/office/powerpoint/2010/main" val="114891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en-US" sz="4000"/>
              <a:t>Integration Challenges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85A15B72-5CCD-FED0-88FB-534268EA3C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929235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4806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6276" y="210312"/>
            <a:ext cx="7164812" cy="768096"/>
          </a:xfrm>
        </p:spPr>
        <p:txBody>
          <a:bodyPr anchor="t">
            <a:normAutofit/>
          </a:bodyPr>
          <a:lstStyle/>
          <a:p>
            <a:r>
              <a:rPr lang="en-US" sz="4000" dirty="0"/>
              <a:t>User Interface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6276" y="1014077"/>
            <a:ext cx="6766560" cy="270052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Importance of an intuitive UI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Brief showcase of the system's user interface</a:t>
            </a:r>
          </a:p>
          <a:p>
            <a:endParaRPr lang="en-US" sz="2000" dirty="0"/>
          </a:p>
          <a:p>
            <a:r>
              <a:rPr lang="en-US" sz="2000" dirty="0"/>
              <a:t>- </a:t>
            </a:r>
            <a:r>
              <a:rPr lang="en-US" sz="2000" b="1" dirty="0"/>
              <a:t>Signup Interface:</a:t>
            </a:r>
          </a:p>
          <a:p>
            <a:endParaRPr lang="en-US" sz="20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C949F-B252-6A64-CA8F-77241E7CA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949" y="2884037"/>
            <a:ext cx="4080745" cy="3327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7553A-776F-1F8A-9BA9-F849C7195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021" y="3219201"/>
            <a:ext cx="4080745" cy="26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6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29BCD-FE9C-1C28-8798-AEF5C5C4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528B4-980B-FA1F-6FFC-804524BA0810}"/>
              </a:ext>
            </a:extLst>
          </p:cNvPr>
          <p:cNvSpPr txBox="1"/>
          <p:nvPr/>
        </p:nvSpPr>
        <p:spPr>
          <a:xfrm>
            <a:off x="2076450" y="546854"/>
            <a:ext cx="138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Login Page:</a:t>
            </a:r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1B1580-692A-4D65-B1DB-DB5BD0107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1" y="916186"/>
            <a:ext cx="5616427" cy="23852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08CEAE-6101-D50F-D1B8-0BF9DA9CCB2A}"/>
              </a:ext>
            </a:extLst>
          </p:cNvPr>
          <p:cNvSpPr txBox="1"/>
          <p:nvPr/>
        </p:nvSpPr>
        <p:spPr>
          <a:xfrm>
            <a:off x="6943725" y="594360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Dashboard of Student</a:t>
            </a:r>
            <a:endParaRPr lang="en-IN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F31CD8-A3FD-B1DE-1965-D2CA085E6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31" y="988584"/>
            <a:ext cx="5705781" cy="23852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9F3468-2F89-7348-F4C5-0814034599EE}"/>
              </a:ext>
            </a:extLst>
          </p:cNvPr>
          <p:cNvSpPr txBox="1"/>
          <p:nvPr/>
        </p:nvSpPr>
        <p:spPr>
          <a:xfrm>
            <a:off x="4951168" y="3486119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Dashboard for Faculty</a:t>
            </a:r>
            <a:endParaRPr lang="en-IN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9C63A0-612E-1332-6707-B9B2E0128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119" y="3967718"/>
            <a:ext cx="9062437" cy="267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57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C08D2-268D-50E8-3892-08920F82F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71B7CA-85DC-8CF8-1A48-617B521151AC}"/>
              </a:ext>
            </a:extLst>
          </p:cNvPr>
          <p:cNvSpPr txBox="1"/>
          <p:nvPr/>
        </p:nvSpPr>
        <p:spPr>
          <a:xfrm>
            <a:off x="3657600" y="381000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Database entries in MySQL</a:t>
            </a:r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91C18-8F4D-54F0-78C9-67AF5349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3" y="824550"/>
            <a:ext cx="10810875" cy="47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CEC5501-77E2-6E39-3428-CC2B0259D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787AF-8400-7F53-E28F-E832B08BE109}"/>
              </a:ext>
            </a:extLst>
          </p:cNvPr>
          <p:cNvSpPr txBox="1"/>
          <p:nvPr/>
        </p:nvSpPr>
        <p:spPr>
          <a:xfrm>
            <a:off x="4257675" y="314325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Some Code Snippets:</a:t>
            </a:r>
            <a:endParaRPr lang="en-IN" b="1" dirty="0"/>
          </a:p>
        </p:txBody>
      </p:sp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59E9F6AB-BE36-462D-7920-24345D44B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683657"/>
            <a:ext cx="5227985" cy="3316843"/>
          </a:xfrm>
          <a:prstGeom prst="rect">
            <a:avLst/>
          </a:prstGeom>
        </p:spPr>
      </p:pic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0F3EB44-D301-35E9-21D9-8074EE4B5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225" y="697944"/>
            <a:ext cx="5620850" cy="3302556"/>
          </a:xfrm>
          <a:prstGeom prst="rect">
            <a:avLst/>
          </a:prstGeom>
        </p:spPr>
      </p:pic>
      <p:pic>
        <p:nvPicPr>
          <p:cNvPr id="9" name="Picture 8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9AC4F072-3E42-12FE-BBF4-08216DAEE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590" y="4014787"/>
            <a:ext cx="5798820" cy="275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06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586992"/>
            <a:ext cx="5638800" cy="2461008"/>
          </a:xfrm>
        </p:spPr>
        <p:txBody>
          <a:bodyPr>
            <a:normAutofit/>
          </a:bodyPr>
          <a:lstStyle/>
          <a:p>
            <a:r>
              <a:rPr lang="en-US" dirty="0"/>
              <a:t>Technical Approach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3124200"/>
            <a:ext cx="5638437" cy="3156166"/>
          </a:xfrm>
        </p:spPr>
        <p:txBody>
          <a:bodyPr anchor="ctr">
            <a:normAutofit/>
          </a:bodyPr>
          <a:lstStyle/>
          <a:p>
            <a:pPr lvl="0"/>
            <a:r>
              <a:rPr lang="en-US" sz="1800"/>
              <a:t>The technical approach for the "Schedule an Appointment with the Faculty" project involves a systematic implementation of technologies and methodologies to achieve the project objectives</a:t>
            </a:r>
          </a:p>
          <a:p>
            <a:pPr lvl="0"/>
            <a:r>
              <a:rPr lang="en-US" sz="1800"/>
              <a:t>The following outlines the key components of the technical approach</a:t>
            </a:r>
          </a:p>
        </p:txBody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9F57F890-EDDA-CB0F-2033-2CD174E531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51" r="4926" b="3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14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DA1F5A-F3A8-40DA-ADE6-E0B4D99C8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95800" y="0"/>
            <a:ext cx="7693152" cy="6858000"/>
            <a:chOff x="4495800" y="0"/>
            <a:chExt cx="7693152" cy="68580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DDD0C04-CED1-41AA-B09D-56D69AC96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26FC46-8960-4F28-92D0-94C9F69A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43054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198182" y="381000"/>
            <a:ext cx="10003218" cy="1600124"/>
          </a:xfrm>
        </p:spPr>
        <p:txBody>
          <a:bodyPr>
            <a:normAutofit/>
          </a:bodyPr>
          <a:lstStyle/>
          <a:p>
            <a:r>
              <a:rPr lang="en-US"/>
              <a:t>1. Architecture and Technologies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2B0F1267-2BE9-CE99-E26F-888649CEF5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2221439"/>
              </p:ext>
            </p:extLst>
          </p:nvPr>
        </p:nvGraphicFramePr>
        <p:xfrm>
          <a:off x="838200" y="2514600"/>
          <a:ext cx="10515600" cy="366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13394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476813-4CEE-408B-852D-3E51E30B1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6" name="Picture 5" descr="Graph on document with pen">
            <a:extLst>
              <a:ext uri="{FF2B5EF4-FFF2-40B4-BE49-F238E27FC236}">
                <a16:creationId xmlns:a16="http://schemas.microsoft.com/office/drawing/2014/main" id="{9BB9B84F-C63B-B44F-B8EE-21DABB53C3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992" r="-2" b="14628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2. User Authentication and Authorization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5C754D-F6B0-4E8B-BCBC-51B5E2863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6BE34B5-B2D6-49D5-B3B8-6E019E3E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B5FDAC2-DA09-40B0-9B3F-D874ECE96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195372" y="726538"/>
            <a:ext cx="4977905" cy="5017076"/>
          </a:xfrm>
        </p:spPr>
        <p:txBody>
          <a:bodyPr anchor="ctr">
            <a:normAutofit/>
          </a:bodyPr>
          <a:lstStyle/>
          <a:p>
            <a:pPr lvl="0"/>
            <a:r>
              <a:rPr lang="en-US" sz="1800">
                <a:solidFill>
                  <a:srgbClr val="FFFFFF"/>
                </a:solidFill>
              </a:rPr>
              <a:t>Implement a user registration and login system to authenticate students, faculty, and administrators</a:t>
            </a:r>
          </a:p>
          <a:p>
            <a:pPr lvl="0"/>
            <a:r>
              <a:rPr lang="en-US" sz="1800">
                <a:solidFill>
                  <a:srgbClr val="FFFFFF"/>
                </a:solidFill>
              </a:rPr>
              <a:t>Utilize role-based access control to define and manage user roles, ensuring that only authorized individuals can perform specific actions</a:t>
            </a:r>
          </a:p>
        </p:txBody>
      </p:sp>
    </p:spTree>
    <p:extLst>
      <p:ext uri="{BB962C8B-B14F-4D97-AF65-F5344CB8AC3E}">
        <p14:creationId xmlns:p14="http://schemas.microsoft.com/office/powerpoint/2010/main" val="3385054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476813-4CEE-408B-852D-3E51E30B1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6" name="Picture 5" descr="Person watching empty phone">
            <a:extLst>
              <a:ext uri="{FF2B5EF4-FFF2-40B4-BE49-F238E27FC236}">
                <a16:creationId xmlns:a16="http://schemas.microsoft.com/office/drawing/2014/main" id="{DC493695-C773-E97B-C499-8CBF538D8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83" r="-2" b="-2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3. Appointment Scheduling Algorithm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5C754D-F6B0-4E8B-BCBC-51B5E2863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6BE34B5-B2D6-49D5-B3B8-6E019E3E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B5FDAC2-DA09-40B0-9B3F-D874ECE96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195372" y="726538"/>
            <a:ext cx="4977905" cy="5017076"/>
          </a:xfrm>
        </p:spPr>
        <p:txBody>
          <a:bodyPr anchor="ctr">
            <a:normAutofit/>
          </a:bodyPr>
          <a:lstStyle/>
          <a:p>
            <a:pPr lvl="0"/>
            <a:r>
              <a:rPr lang="en-US" sz="1800">
                <a:solidFill>
                  <a:srgbClr val="FFFFFF"/>
                </a:solidFill>
              </a:rPr>
              <a:t>Design and implement a smart scheduling algorithm that considers the availability of both students and faculty members</a:t>
            </a:r>
          </a:p>
          <a:p>
            <a:pPr lvl="0"/>
            <a:r>
              <a:rPr lang="en-US" sz="1800">
                <a:solidFill>
                  <a:srgbClr val="FFFFFF"/>
                </a:solidFill>
              </a:rPr>
              <a:t>Incorporate a user-friendly calendar interface to visualize available time slots and facilitate easy selection for appointment scheduling</a:t>
            </a:r>
          </a:p>
        </p:txBody>
      </p:sp>
    </p:spTree>
    <p:extLst>
      <p:ext uri="{BB962C8B-B14F-4D97-AF65-F5344CB8AC3E}">
        <p14:creationId xmlns:p14="http://schemas.microsoft.com/office/powerpoint/2010/main" val="294483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51717" y="1937612"/>
            <a:ext cx="4139629" cy="2290075"/>
          </a:xfrm>
        </p:spPr>
        <p:txBody>
          <a:bodyPr>
            <a:normAutofit/>
          </a:bodyPr>
          <a:lstStyle/>
          <a:p>
            <a:r>
              <a:rPr lang="en-US" sz="4000" dirty="0"/>
              <a:t>Team Members :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A35F97E2-4FE8-1F61-32F7-ACE6A053EE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100559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3653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586992"/>
            <a:ext cx="5638800" cy="2461008"/>
          </a:xfrm>
        </p:spPr>
        <p:txBody>
          <a:bodyPr>
            <a:normAutofit/>
          </a:bodyPr>
          <a:lstStyle/>
          <a:p>
            <a:r>
              <a:rPr lang="en-US" dirty="0"/>
              <a:t>4. User Interface Design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3124200"/>
            <a:ext cx="5638437" cy="3156166"/>
          </a:xfrm>
        </p:spPr>
        <p:txBody>
          <a:bodyPr anchor="ctr">
            <a:normAutofit/>
          </a:bodyPr>
          <a:lstStyle/>
          <a:p>
            <a:pPr lvl="0"/>
            <a:r>
              <a:rPr lang="en-US" sz="1800"/>
              <a:t>Develop an intuitive and aesthetically pleasing UI that enhances the user experience</a:t>
            </a:r>
          </a:p>
          <a:p>
            <a:pPr lvl="0"/>
            <a:r>
              <a:rPr lang="en-US" sz="1800"/>
              <a:t>Prioritize responsive design principles to ensure accessibility across various devices and screen sizes</a:t>
            </a:r>
          </a:p>
        </p:txBody>
      </p:sp>
      <p:pic>
        <p:nvPicPr>
          <p:cNvPr id="6" name="Picture 5" descr="Person writing on a notepad">
            <a:extLst>
              <a:ext uri="{FF2B5EF4-FFF2-40B4-BE49-F238E27FC236}">
                <a16:creationId xmlns:a16="http://schemas.microsoft.com/office/drawing/2014/main" id="{82E0A764-2D25-D3E6-5894-F71453F800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16" r="16301" b="-7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22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586992"/>
            <a:ext cx="5638800" cy="2461008"/>
          </a:xfrm>
        </p:spPr>
        <p:txBody>
          <a:bodyPr>
            <a:normAutofit/>
          </a:bodyPr>
          <a:lstStyle/>
          <a:p>
            <a:r>
              <a:rPr lang="en-US" dirty="0"/>
              <a:t>5. Security Measures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3124200"/>
            <a:ext cx="5638437" cy="3156166"/>
          </a:xfrm>
        </p:spPr>
        <p:txBody>
          <a:bodyPr anchor="ctr">
            <a:normAutofit/>
          </a:bodyPr>
          <a:lstStyle/>
          <a:p>
            <a:pPr lvl="0"/>
            <a:r>
              <a:rPr lang="en-US" sz="1800"/>
              <a:t>Implement secure coding practices to protect against common web application vulnerabilities</a:t>
            </a:r>
          </a:p>
          <a:p>
            <a:pPr lvl="0"/>
            <a:r>
              <a:rPr lang="en-US" sz="1800"/>
              <a:t>Conduct regular security audits and penetration testing to identify and address potential vulnerabilities</a:t>
            </a:r>
          </a:p>
        </p:txBody>
      </p:sp>
      <p:pic>
        <p:nvPicPr>
          <p:cNvPr id="6" name="Picture 5" descr="CPU with binary numbers and blueprint">
            <a:extLst>
              <a:ext uri="{FF2B5EF4-FFF2-40B4-BE49-F238E27FC236}">
                <a16:creationId xmlns:a16="http://schemas.microsoft.com/office/drawing/2014/main" id="{8736638F-0AB8-7CFE-8A75-E9F2A9F31F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00" r="25174" b="-2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53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586992"/>
            <a:ext cx="5638800" cy="2461008"/>
          </a:xfrm>
        </p:spPr>
        <p:txBody>
          <a:bodyPr>
            <a:normAutofit/>
          </a:bodyPr>
          <a:lstStyle/>
          <a:p>
            <a:r>
              <a:rPr lang="en-US" dirty="0"/>
              <a:t>6. Scalability and Performance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3124200"/>
            <a:ext cx="5638437" cy="3156166"/>
          </a:xfrm>
        </p:spPr>
        <p:txBody>
          <a:bodyPr anchor="ctr">
            <a:normAutofit/>
          </a:bodyPr>
          <a:lstStyle/>
          <a:p>
            <a:pPr lvl="0"/>
            <a:r>
              <a:rPr lang="en-US" sz="1800"/>
              <a:t>Design the system with scalability in mind to accommodate growth in user base and data volume</a:t>
            </a:r>
          </a:p>
          <a:p>
            <a:pPr lvl="0"/>
            <a:r>
              <a:rPr lang="en-US" sz="1800"/>
              <a:t>Optimize database queries and application logic for performance, ensuring a seamless experience even during peak usage periods</a:t>
            </a:r>
          </a:p>
        </p:txBody>
      </p:sp>
      <p:pic>
        <p:nvPicPr>
          <p:cNvPr id="6" name="Picture 5" descr="Cubes connected with a red line">
            <a:extLst>
              <a:ext uri="{FF2B5EF4-FFF2-40B4-BE49-F238E27FC236}">
                <a16:creationId xmlns:a16="http://schemas.microsoft.com/office/drawing/2014/main" id="{88061133-8640-8315-EED1-184527F297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99" r="14716" b="-7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40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586992"/>
            <a:ext cx="5638800" cy="2461008"/>
          </a:xfrm>
        </p:spPr>
        <p:txBody>
          <a:bodyPr>
            <a:normAutofit/>
          </a:bodyPr>
          <a:lstStyle/>
          <a:p>
            <a:r>
              <a:rPr lang="en-US" dirty="0"/>
              <a:t>7. Documentation and Knowledge Transfer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3124200"/>
            <a:ext cx="5638437" cy="3156166"/>
          </a:xfrm>
        </p:spPr>
        <p:txBody>
          <a:bodyPr anchor="ctr">
            <a:normAutofit/>
          </a:bodyPr>
          <a:lstStyle/>
          <a:p>
            <a:pPr lvl="0"/>
            <a:r>
              <a:rPr lang="en-US" sz="1800"/>
              <a:t>Develop comprehensive documentation for system architecture and deployment procedures</a:t>
            </a:r>
          </a:p>
          <a:p>
            <a:pPr lvl="0"/>
            <a:r>
              <a:rPr lang="en-US" sz="1800"/>
              <a:t>Conduct knowledge transfer sessions for administrators, ensuring they are well-equipped to manage and maintain the system</a:t>
            </a:r>
          </a:p>
        </p:txBody>
      </p:sp>
      <p:pic>
        <p:nvPicPr>
          <p:cNvPr id="6" name="Picture 5" descr="Different coloured organisers">
            <a:extLst>
              <a:ext uri="{FF2B5EF4-FFF2-40B4-BE49-F238E27FC236}">
                <a16:creationId xmlns:a16="http://schemas.microsoft.com/office/drawing/2014/main" id="{DB83D21D-E0C6-D94B-3649-46781E0124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95" r="26277" b="-2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54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586992"/>
            <a:ext cx="5638800" cy="2461008"/>
          </a:xfrm>
        </p:spPr>
        <p:txBody>
          <a:bodyPr>
            <a:normAutofit/>
          </a:bodyPr>
          <a:lstStyle/>
          <a:p>
            <a:r>
              <a:rPr lang="en-US" dirty="0"/>
              <a:t>8. Testing and Quality Assurance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3124200"/>
            <a:ext cx="5638437" cy="3156166"/>
          </a:xfrm>
        </p:spPr>
        <p:txBody>
          <a:bodyPr anchor="ctr">
            <a:normAutofit/>
          </a:bodyPr>
          <a:lstStyle/>
          <a:p>
            <a:pPr lvl="0"/>
            <a:r>
              <a:rPr lang="en-US" sz="1800"/>
              <a:t>Implement a rigorous testing strategy, including unit testing, integration testing, and end-to-end testing</a:t>
            </a:r>
          </a:p>
          <a:p>
            <a:pPr lvl="0"/>
            <a:r>
              <a:rPr lang="en-US" sz="1800"/>
              <a:t>Conduct user acceptance testing to gather feedback from actual users and refine the system accordingly</a:t>
            </a:r>
          </a:p>
        </p:txBody>
      </p:sp>
      <p:pic>
        <p:nvPicPr>
          <p:cNvPr id="6" name="Picture 5" descr="Desks in empty classroom">
            <a:extLst>
              <a:ext uri="{FF2B5EF4-FFF2-40B4-BE49-F238E27FC236}">
                <a16:creationId xmlns:a16="http://schemas.microsoft.com/office/drawing/2014/main" id="{EB7BAE3B-6992-B49A-2058-C7F0A4DEA5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84" r="19439" b="-1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84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586992"/>
            <a:ext cx="5638800" cy="2461008"/>
          </a:xfrm>
        </p:spPr>
        <p:txBody>
          <a:bodyPr>
            <a:normAutofit/>
          </a:bodyPr>
          <a:lstStyle/>
          <a:p>
            <a:r>
              <a:rPr lang="en-US" sz="4100" dirty="0"/>
              <a:t>9. Continuous Integration/Continuous Deployment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3124200"/>
            <a:ext cx="5638437" cy="3156166"/>
          </a:xfrm>
        </p:spPr>
        <p:txBody>
          <a:bodyPr anchor="ctr">
            <a:normAutofit/>
          </a:bodyPr>
          <a:lstStyle/>
          <a:p>
            <a:pPr lvl="0"/>
            <a:r>
              <a:rPr lang="en-US" sz="1800"/>
              <a:t>Set up CI/CD pipelines to automate the testing and deployment processes, ensuring a smooth and reliable release cycle</a:t>
            </a:r>
          </a:p>
          <a:p>
            <a:pPr lvl="0"/>
            <a:r>
              <a:rPr lang="en-US" sz="1800"/>
              <a:t>Implement version control using tools like Git to track changes and facilitate collaboration among development teams</a:t>
            </a:r>
          </a:p>
        </p:txBody>
      </p:sp>
      <p:pic>
        <p:nvPicPr>
          <p:cNvPr id="6" name="Picture 5" descr="Large skydiving group mid-air">
            <a:extLst>
              <a:ext uri="{FF2B5EF4-FFF2-40B4-BE49-F238E27FC236}">
                <a16:creationId xmlns:a16="http://schemas.microsoft.com/office/drawing/2014/main" id="{59407CA8-B0FE-40F6-BAAA-1FBC95300D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54" r="23276" b="3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14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586992"/>
            <a:ext cx="5638800" cy="2461008"/>
          </a:xfrm>
        </p:spPr>
        <p:txBody>
          <a:bodyPr>
            <a:normAutofit/>
          </a:bodyPr>
          <a:lstStyle/>
          <a:p>
            <a:r>
              <a:rPr lang="en-US" dirty="0"/>
              <a:t>Standards and Constraints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3124200"/>
            <a:ext cx="5638437" cy="3156166"/>
          </a:xfrm>
        </p:spPr>
        <p:txBody>
          <a:bodyPr anchor="ctr">
            <a:normAutofit/>
          </a:bodyPr>
          <a:lstStyle/>
          <a:p>
            <a:pPr lvl="0"/>
            <a:r>
              <a:rPr lang="en-US" sz="1800"/>
              <a:t>Standards: All programming was done in Visual Studio Code Version 1.83.1 from the Microsoft</a:t>
            </a:r>
          </a:p>
          <a:p>
            <a:pPr lvl="0"/>
            <a:r>
              <a:rPr lang="en-US" sz="1800"/>
              <a:t>Constraints: All software was required to run on an Intel i7 quad-core processor with latency less than 10 milliseconds</a:t>
            </a:r>
          </a:p>
        </p:txBody>
      </p:sp>
      <p:pic>
        <p:nvPicPr>
          <p:cNvPr id="6" name="Picture 5" descr="Circuit board background">
            <a:extLst>
              <a:ext uri="{FF2B5EF4-FFF2-40B4-BE49-F238E27FC236}">
                <a16:creationId xmlns:a16="http://schemas.microsoft.com/office/drawing/2014/main" id="{64099036-C18F-5692-8759-A8846B598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28" r="38156" b="7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73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DA1F5A-F3A8-40DA-ADE6-E0B4D99C8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95800" y="0"/>
            <a:ext cx="7693152" cy="6858000"/>
            <a:chOff x="4495800" y="0"/>
            <a:chExt cx="7693152" cy="68580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DDD0C04-CED1-41AA-B09D-56D69AC96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26FC46-8960-4F28-92D0-94C9F69A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43054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198182" y="381000"/>
            <a:ext cx="10003218" cy="1600124"/>
          </a:xfrm>
        </p:spPr>
        <p:txBody>
          <a:bodyPr>
            <a:normAutofit/>
          </a:bodyPr>
          <a:lstStyle/>
          <a:p>
            <a:r>
              <a:rPr lang="en-US"/>
              <a:t>Acknowledgements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D3155894-E6E9-B3E3-29E8-D1076F102A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760232"/>
              </p:ext>
            </p:extLst>
          </p:nvPr>
        </p:nvGraphicFramePr>
        <p:xfrm>
          <a:off x="838200" y="2514600"/>
          <a:ext cx="10515600" cy="366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1073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B335A1-0110-4D6F-BC0E-DCDCB4320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B05D9A1-5C36-49D4-8D83-8782DE1E1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D2C8D16-C3E9-4377-B192-9F3B9A867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94391" y="381000"/>
            <a:ext cx="10003218" cy="20574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1. Identify Target Audience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137C61C3-C7D5-5DC6-06E9-9FABAFDAC9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1152711"/>
              </p:ext>
            </p:extLst>
          </p:nvPr>
        </p:nvGraphicFramePr>
        <p:xfrm>
          <a:off x="838200" y="2514600"/>
          <a:ext cx="10515600" cy="366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3961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476813-4CEE-408B-852D-3E51E30B1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6" name="Picture 5" descr="A person reaching for a paper on a table full of paper and sticky notes">
            <a:extLst>
              <a:ext uri="{FF2B5EF4-FFF2-40B4-BE49-F238E27FC236}">
                <a16:creationId xmlns:a16="http://schemas.microsoft.com/office/drawing/2014/main" id="{7C29B8AD-433A-FB5B-B9C7-CF2880CEB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0843" r="-2" b="4900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2. Develop Marketing Collateral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5C754D-F6B0-4E8B-BCBC-51B5E2863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6BE34B5-B2D6-49D5-B3B8-6E019E3E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B5FDAC2-DA09-40B0-9B3F-D874ECE96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195372" y="726538"/>
            <a:ext cx="4977905" cy="5017076"/>
          </a:xfrm>
        </p:spPr>
        <p:txBody>
          <a:bodyPr anchor="ctr">
            <a:normAutofit/>
          </a:bodyPr>
          <a:lstStyle/>
          <a:p>
            <a:pPr lvl="0"/>
            <a:r>
              <a:rPr lang="en-US" sz="1800">
                <a:solidFill>
                  <a:srgbClr val="FFFFFF"/>
                </a:solidFill>
              </a:rPr>
              <a:t>Create visually appealing and informative materials such as brochures, infographics, and presentations</a:t>
            </a:r>
          </a:p>
        </p:txBody>
      </p:sp>
    </p:spTree>
    <p:extLst>
      <p:ext uri="{BB962C8B-B14F-4D97-AF65-F5344CB8AC3E}">
        <p14:creationId xmlns:p14="http://schemas.microsoft.com/office/powerpoint/2010/main" val="2231590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en-US" sz="4000" dirty="0"/>
              <a:t>Abstract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A35F97E2-4FE8-1F61-32F7-ACE6A053EEB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2714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586992"/>
            <a:ext cx="5638800" cy="2461008"/>
          </a:xfrm>
        </p:spPr>
        <p:txBody>
          <a:bodyPr>
            <a:normAutofit/>
          </a:bodyPr>
          <a:lstStyle/>
          <a:p>
            <a:r>
              <a:rPr lang="en-US" dirty="0"/>
              <a:t>3. Engage in Networking Opportunities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3124200"/>
            <a:ext cx="5638437" cy="3156166"/>
          </a:xfrm>
        </p:spPr>
        <p:txBody>
          <a:bodyPr anchor="ctr">
            <a:normAutofit/>
          </a:bodyPr>
          <a:lstStyle/>
          <a:p>
            <a:pPr lvl="0"/>
            <a:r>
              <a:rPr lang="en-US" sz="1800"/>
              <a:t>Attend relevant industry events, conferences, or trade shows to present the scheduling system</a:t>
            </a:r>
          </a:p>
          <a:p>
            <a:pPr lvl="0"/>
            <a:r>
              <a:rPr lang="en-US" sz="1800"/>
              <a:t>Engage with potential clients, partners, or collaborators</a:t>
            </a:r>
          </a:p>
        </p:txBody>
      </p:sp>
      <p:pic>
        <p:nvPicPr>
          <p:cNvPr id="6" name="Picture 5" descr="3D rendering of game pieces tied together with a rope">
            <a:extLst>
              <a:ext uri="{FF2B5EF4-FFF2-40B4-BE49-F238E27FC236}">
                <a16:creationId xmlns:a16="http://schemas.microsoft.com/office/drawing/2014/main" id="{9D9BA134-B83E-B643-3663-1505391AC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67" r="35435" b="3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04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en-US" sz="4000" dirty="0"/>
              <a:t>4. Measure and Analyze Success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9837F1B8-CA51-FA53-6685-028317DE35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3156648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7081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789" y="1883664"/>
            <a:ext cx="7714694" cy="768096"/>
          </a:xfrm>
        </p:spPr>
        <p:txBody>
          <a:bodyPr anchor="t">
            <a:normAutofit/>
          </a:bodyPr>
          <a:lstStyle/>
          <a:p>
            <a:r>
              <a:rPr lang="en-US" sz="4400" dirty="0"/>
              <a:t>5.Future Enhancements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rmAutofit fontScale="85000" lnSpcReduction="10000"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Potential future developments and features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Scalability considerations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Implement secure user authentication using JSON Web Tokens (JWT) to ensure authorized access to the system.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Develop a RESTful API for seamless communication between the frontend and backend components.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FB9E92EC-261C-D3B3-AA7C-53587CB9A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23" name="Slide Number Placeholder 22" hidden="1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31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One big red drawing pin in front of many smaller black drawing pins">
            <a:extLst>
              <a:ext uri="{FF2B5EF4-FFF2-40B4-BE49-F238E27FC236}">
                <a16:creationId xmlns:a16="http://schemas.microsoft.com/office/drawing/2014/main" id="{990B8EBF-82A2-A039-73C2-35591C8734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8307" r="-2" b="4546"/>
          <a:stretch/>
        </p:blipFill>
        <p:spPr>
          <a:xfrm>
            <a:off x="-3048" y="-2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90744" y="399900"/>
            <a:ext cx="3520938" cy="826078"/>
          </a:xfrm>
        </p:spPr>
        <p:txBody>
          <a:bodyPr>
            <a:normAutofit fontScale="90000"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  <a:cs typeface="Sabon Next LT"/>
              </a:rPr>
              <a:t>Conclusion: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20178-DE96-EE9D-A9BB-335E2DDFC76E}"/>
              </a:ext>
            </a:extLst>
          </p:cNvPr>
          <p:cNvSpPr txBox="1"/>
          <p:nvPr/>
        </p:nvSpPr>
        <p:spPr>
          <a:xfrm>
            <a:off x="1360969" y="1546791"/>
            <a:ext cx="1031358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The "Schedule an Appointment with the Faculty" project aims to improve the efficiency and convenience of appointment scheduling in educational institutions. By implementing a user-friendly system with automated notifications and calendar integration, the project seeks to enhance the overall experience for both students and faculty members</a:t>
            </a:r>
          </a:p>
        </p:txBody>
      </p:sp>
    </p:spTree>
    <p:extLst>
      <p:ext uri="{BB962C8B-B14F-4D97-AF65-F5344CB8AC3E}">
        <p14:creationId xmlns:p14="http://schemas.microsoft.com/office/powerpoint/2010/main" val="3700152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en-US" sz="4000"/>
              <a:t>Problem Domain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85A87D50-B646-2162-3CE2-5E8E25AC39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1981187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967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586992"/>
            <a:ext cx="5638800" cy="2461008"/>
          </a:xfrm>
        </p:spPr>
        <p:txBody>
          <a:bodyPr>
            <a:normAutofit/>
          </a:bodyPr>
          <a:lstStyle/>
          <a:p>
            <a:r>
              <a:rPr lang="en-US" dirty="0"/>
              <a:t>Time-Consuming Manual Scheduling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3124200"/>
            <a:ext cx="5638437" cy="3156166"/>
          </a:xfrm>
        </p:spPr>
        <p:txBody>
          <a:bodyPr anchor="ctr">
            <a:normAutofit/>
          </a:bodyPr>
          <a:lstStyle/>
          <a:p>
            <a:pPr lvl="0"/>
            <a:r>
              <a:rPr lang="en-US" sz="1800"/>
              <a:t>The reliance on traditional methods, such as in-person or email-based appointment requests, results in time-consuming processes for both students and faculty</a:t>
            </a:r>
          </a:p>
        </p:txBody>
      </p:sp>
      <p:pic>
        <p:nvPicPr>
          <p:cNvPr id="6" name="Picture 5" descr="Writing an appointment on a paper agenda">
            <a:extLst>
              <a:ext uri="{FF2B5EF4-FFF2-40B4-BE49-F238E27FC236}">
                <a16:creationId xmlns:a16="http://schemas.microsoft.com/office/drawing/2014/main" id="{C8A3C52A-19A4-0F9C-240B-B7B6CAC163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189" b="-3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93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586992"/>
            <a:ext cx="5638800" cy="2461008"/>
          </a:xfrm>
        </p:spPr>
        <p:txBody>
          <a:bodyPr>
            <a:normAutofit/>
          </a:bodyPr>
          <a:lstStyle/>
          <a:p>
            <a:r>
              <a:rPr lang="en-US" dirty="0"/>
              <a:t>Difficulty in Availability Coordination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3124200"/>
            <a:ext cx="5638437" cy="3156166"/>
          </a:xfrm>
        </p:spPr>
        <p:txBody>
          <a:bodyPr anchor="ctr">
            <a:normAutofit/>
          </a:bodyPr>
          <a:lstStyle/>
          <a:p>
            <a:pPr lvl="0"/>
            <a:r>
              <a:rPr lang="en-US" sz="1800"/>
              <a:t>Coordinating the availability of students and faculty members manually often leads to scheduling conflicts, making it challenging to find suitable time slots for appointments</a:t>
            </a:r>
          </a:p>
        </p:txBody>
      </p:sp>
      <p:pic>
        <p:nvPicPr>
          <p:cNvPr id="6" name="Picture 5" descr="Large skydiving group mid-air">
            <a:extLst>
              <a:ext uri="{FF2B5EF4-FFF2-40B4-BE49-F238E27FC236}">
                <a16:creationId xmlns:a16="http://schemas.microsoft.com/office/drawing/2014/main" id="{5E8981FB-4C37-C6D6-998D-8929EA82E5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54" r="23276" b="3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81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586992"/>
            <a:ext cx="5638800" cy="2461008"/>
          </a:xfrm>
        </p:spPr>
        <p:txBody>
          <a:bodyPr>
            <a:normAutofit/>
          </a:bodyPr>
          <a:lstStyle/>
          <a:p>
            <a:r>
              <a:rPr lang="en-US"/>
              <a:t>Limited Accessibility to Information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3124200"/>
            <a:ext cx="5638437" cy="3156166"/>
          </a:xfrm>
        </p:spPr>
        <p:txBody>
          <a:bodyPr anchor="ctr">
            <a:normAutofit/>
          </a:bodyPr>
          <a:lstStyle/>
          <a:p>
            <a:pPr lvl="0"/>
            <a:r>
              <a:rPr lang="en-US" sz="1800"/>
              <a:t>Lack of centralized systems means that students may struggle to access up-to-date information regarding faculty members' availability and office hours</a:t>
            </a:r>
          </a:p>
        </p:txBody>
      </p:sp>
      <p:pic>
        <p:nvPicPr>
          <p:cNvPr id="6" name="Picture 5" descr="Old computer monitors">
            <a:extLst>
              <a:ext uri="{FF2B5EF4-FFF2-40B4-BE49-F238E27FC236}">
                <a16:creationId xmlns:a16="http://schemas.microsoft.com/office/drawing/2014/main" id="{F3AD6A95-C4BA-07C6-1A23-0006C4CE94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50" r="26645" b="-1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43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586992"/>
            <a:ext cx="5638800" cy="2461008"/>
          </a:xfrm>
        </p:spPr>
        <p:txBody>
          <a:bodyPr>
            <a:normAutofit/>
          </a:bodyPr>
          <a:lstStyle/>
          <a:p>
            <a:r>
              <a:rPr lang="en-US" dirty="0"/>
              <a:t>Communication Gaps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3124200"/>
            <a:ext cx="5638437" cy="3156166"/>
          </a:xfrm>
        </p:spPr>
        <p:txBody>
          <a:bodyPr anchor="ctr">
            <a:normAutofit/>
          </a:bodyPr>
          <a:lstStyle/>
          <a:p>
            <a:pPr lvl="0"/>
            <a:r>
              <a:rPr lang="en-US" sz="1800"/>
              <a:t>Miscommunications and missed messages between students and faculty can occur due to the absence of a standardized platform for appointment scheduling</a:t>
            </a:r>
          </a:p>
        </p:txBody>
      </p:sp>
      <p:pic>
        <p:nvPicPr>
          <p:cNvPr id="6" name="Picture 5" descr="Green dialogue boxes">
            <a:extLst>
              <a:ext uri="{FF2B5EF4-FFF2-40B4-BE49-F238E27FC236}">
                <a16:creationId xmlns:a16="http://schemas.microsoft.com/office/drawing/2014/main" id="{6B37AC06-275F-6695-358D-015197BB45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94" r="20622" b="11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72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586992"/>
            <a:ext cx="5638800" cy="2461008"/>
          </a:xfrm>
        </p:spPr>
        <p:txBody>
          <a:bodyPr>
            <a:normAutofit/>
          </a:bodyPr>
          <a:lstStyle/>
          <a:p>
            <a:r>
              <a:rPr lang="en-US" dirty="0"/>
              <a:t>Data Security Concerns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3124200"/>
            <a:ext cx="5638437" cy="3156166"/>
          </a:xfrm>
        </p:spPr>
        <p:txBody>
          <a:bodyPr anchor="ctr">
            <a:normAutofit/>
          </a:bodyPr>
          <a:lstStyle/>
          <a:p>
            <a:pPr lvl="0"/>
            <a:r>
              <a:rPr lang="en-US" sz="1800"/>
              <a:t>Existing systems may lack robust access control mechanisms, raising concerns about the security and privacy of appointment-related data</a:t>
            </a:r>
          </a:p>
        </p:txBody>
      </p:sp>
      <p:pic>
        <p:nvPicPr>
          <p:cNvPr id="6" name="Picture 5" descr="Illuminated server room panel">
            <a:extLst>
              <a:ext uri="{FF2B5EF4-FFF2-40B4-BE49-F238E27FC236}">
                <a16:creationId xmlns:a16="http://schemas.microsoft.com/office/drawing/2014/main" id="{1A23269C-07B7-BA67-A0D0-4F4E88F3D8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2" r="30946" b="-3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68347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RegularSeedRightStep">
      <a:dk1>
        <a:srgbClr val="000000"/>
      </a:dk1>
      <a:lt1>
        <a:srgbClr val="FFFFFF"/>
      </a:lt1>
      <a:dk2>
        <a:srgbClr val="321C1C"/>
      </a:dk2>
      <a:lt2>
        <a:srgbClr val="F3F0F2"/>
      </a:lt2>
      <a:accent1>
        <a:srgbClr val="21B94F"/>
      </a:accent1>
      <a:accent2>
        <a:srgbClr val="14B789"/>
      </a:accent2>
      <a:accent3>
        <a:srgbClr val="23B0C6"/>
      </a:accent3>
      <a:accent4>
        <a:srgbClr val="176CD5"/>
      </a:accent4>
      <a:accent5>
        <a:srgbClr val="2B31E7"/>
      </a:accent5>
      <a:accent6>
        <a:srgbClr val="6117D5"/>
      </a:accent6>
      <a:hlink>
        <a:srgbClr val="BF3F98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1175</Words>
  <Application>Microsoft Office PowerPoint</Application>
  <PresentationFormat>Widescreen</PresentationFormat>
  <Paragraphs>103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Avenir Next LT Pro</vt:lpstr>
      <vt:lpstr>AvenirNext LT Pro Medium</vt:lpstr>
      <vt:lpstr>Sabon Next LT</vt:lpstr>
      <vt:lpstr>DappledVTI</vt:lpstr>
      <vt:lpstr>Schedule an Appointment with the Faculty</vt:lpstr>
      <vt:lpstr>Team Members :</vt:lpstr>
      <vt:lpstr>Abstract</vt:lpstr>
      <vt:lpstr>Problem Domain</vt:lpstr>
      <vt:lpstr>Time-Consuming Manual Scheduling</vt:lpstr>
      <vt:lpstr>Difficulty in Availability Coordination</vt:lpstr>
      <vt:lpstr>Limited Accessibility to Information</vt:lpstr>
      <vt:lpstr>Communication Gaps</vt:lpstr>
      <vt:lpstr>Data Security Concerns</vt:lpstr>
      <vt:lpstr>Inefficient Resource Utilization</vt:lpstr>
      <vt:lpstr>Integration Challenges</vt:lpstr>
      <vt:lpstr>User Interface Design</vt:lpstr>
      <vt:lpstr>PowerPoint Presentation</vt:lpstr>
      <vt:lpstr>PowerPoint Presentation</vt:lpstr>
      <vt:lpstr>PowerPoint Presentation</vt:lpstr>
      <vt:lpstr>Technical Approach</vt:lpstr>
      <vt:lpstr>1. Architecture and Technologies</vt:lpstr>
      <vt:lpstr>2. User Authentication and Authorization</vt:lpstr>
      <vt:lpstr>3. Appointment Scheduling Algorithm</vt:lpstr>
      <vt:lpstr>4. User Interface Design</vt:lpstr>
      <vt:lpstr>5. Security Measures</vt:lpstr>
      <vt:lpstr>6. Scalability and Performance</vt:lpstr>
      <vt:lpstr>7. Documentation and Knowledge Transfer</vt:lpstr>
      <vt:lpstr>8. Testing and Quality Assurance</vt:lpstr>
      <vt:lpstr>9. Continuous Integration/Continuous Deployment</vt:lpstr>
      <vt:lpstr>Standards and Constraints</vt:lpstr>
      <vt:lpstr>Acknowledgements</vt:lpstr>
      <vt:lpstr>1. Identify Target Audience</vt:lpstr>
      <vt:lpstr>2. Develop Marketing Collateral</vt:lpstr>
      <vt:lpstr>3. Engage in Networking Opportunities</vt:lpstr>
      <vt:lpstr>4. Measure and Analyze Success</vt:lpstr>
      <vt:lpstr>5.Future Enhancements</vt:lpstr>
      <vt:lpstr>Conclusion: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Chandra Kanth Chunduru</cp:lastModifiedBy>
  <cp:revision>36</cp:revision>
  <dcterms:created xsi:type="dcterms:W3CDTF">2023-12-05T01:54:39Z</dcterms:created>
  <dcterms:modified xsi:type="dcterms:W3CDTF">2023-12-06T06:26:03Z</dcterms:modified>
</cp:coreProperties>
</file>